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65"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Lst>
  <p:sldSz cy="6858000" cx="9144000"/>
  <p:notesSz cx="6858000" cy="9144000"/>
  <p:embeddedFontLst>
    <p:embeddedFont>
      <p:font typeface="Cabin"/>
      <p:regular r:id="rId55"/>
      <p:bold r:id="rId56"/>
      <p:italic r:id="rId57"/>
      <p:boldItalic r:id="rId5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9C2575B7-84DC-433C-8C74-CD0C240BABC4}">
  <a:tblStyle styleId="{9C2575B7-84DC-433C-8C74-CD0C240BABC4}" styleName="Table_0">
    <a:wholeTbl>
      <a:tcTxStyle>
        <a:font>
          <a:latin typeface="Arial"/>
          <a:ea typeface="Arial"/>
          <a:cs typeface="Arial"/>
        </a:font>
        <a:srgbClr val="000000"/>
      </a:tcTxStyle>
      <a:tcStyle>
        <a:tcBdr>
          <a:left>
            <a:ln cap="flat" cmpd="sng">
              <a:solidFill>
                <a:srgbClr val="000000"/>
              </a:solidFill>
              <a:prstDash val="solid"/>
              <a:round/>
              <a:headEnd len="sm" w="sm" type="none"/>
              <a:tailEnd len="sm" w="sm" type="none"/>
            </a:ln>
          </a:left>
          <a:right>
            <a:ln cap="flat" cmpd="sng">
              <a:solidFill>
                <a:srgbClr val="000000"/>
              </a:solidFill>
              <a:prstDash val="solid"/>
              <a:round/>
              <a:headEnd len="sm" w="sm" type="none"/>
              <a:tailEnd len="sm" w="sm" type="none"/>
            </a:ln>
          </a:right>
          <a:top>
            <a:ln cap="flat" cmpd="sng">
              <a:solidFill>
                <a:srgbClr val="000000"/>
              </a:solidFill>
              <a:prstDash val="solid"/>
              <a:round/>
              <a:headEnd len="sm" w="sm" type="none"/>
              <a:tailEnd len="sm" w="sm" type="none"/>
            </a:ln>
          </a:top>
          <a:bottom>
            <a:ln cap="flat" cmpd="sng">
              <a:solidFill>
                <a:srgbClr val="000000"/>
              </a:solidFill>
              <a:prstDash val="solid"/>
              <a:round/>
              <a:headEnd len="sm" w="sm" type="none"/>
              <a:tailEnd len="sm" w="sm" type="none"/>
            </a:ln>
          </a:bottom>
          <a:insideH>
            <a:ln cap="flat" cmpd="sng">
              <a:solidFill>
                <a:srgbClr val="000000"/>
              </a:solidFill>
              <a:prstDash val="solid"/>
              <a:round/>
              <a:headEnd len="sm" w="sm" type="none"/>
              <a:tailEnd len="sm" w="sm" type="none"/>
            </a:ln>
          </a:insideH>
          <a:insideV>
            <a:ln cap="flat" cmpd="sng">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font" Target="fonts/Cabin-regular.fntdata"/><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font" Target="fonts/Cabin-italic.fntdata"/><Relationship Id="rId12" Type="http://schemas.openxmlformats.org/officeDocument/2006/relationships/slide" Target="slides/slide7.xml"/><Relationship Id="rId56" Type="http://schemas.openxmlformats.org/officeDocument/2006/relationships/font" Target="fonts/Cabin-bold.fntdata"/><Relationship Id="rId15" Type="http://schemas.openxmlformats.org/officeDocument/2006/relationships/slide" Target="slides/slide10.xml"/><Relationship Id="rId14" Type="http://schemas.openxmlformats.org/officeDocument/2006/relationships/slide" Target="slides/slide9.xml"/><Relationship Id="rId58" Type="http://schemas.openxmlformats.org/officeDocument/2006/relationships/font" Target="fonts/Cabin-bold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rive.google.com/open?id=0B2242B82VXzZcm85MFdXUG5GM2M" TargetMode="Externa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 name="Shape 95"/>
        <p:cNvGrpSpPr/>
        <p:nvPr/>
      </p:nvGrpSpPr>
      <p:grpSpPr>
        <a:xfrm>
          <a:off x="0" y="0"/>
          <a:ext cx="0" cy="0"/>
          <a:chOff x="0" y="0"/>
          <a:chExt cx="0" cy="0"/>
        </a:xfrm>
      </p:grpSpPr>
      <p:sp>
        <p:nvSpPr>
          <p:cNvPr id="96" name="Shape 96"/>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97" name="Shape 9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5" name="Shape 155"/>
        <p:cNvGrpSpPr/>
        <p:nvPr/>
      </p:nvGrpSpPr>
      <p:grpSpPr>
        <a:xfrm>
          <a:off x="0" y="0"/>
          <a:ext cx="0" cy="0"/>
          <a:chOff x="0" y="0"/>
          <a:chExt cx="0" cy="0"/>
        </a:xfrm>
      </p:grpSpPr>
      <p:sp>
        <p:nvSpPr>
          <p:cNvPr id="156" name="Shape 156"/>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157" name="Shape 15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1" name="Shape 161"/>
        <p:cNvGrpSpPr/>
        <p:nvPr/>
      </p:nvGrpSpPr>
      <p:grpSpPr>
        <a:xfrm>
          <a:off x="0" y="0"/>
          <a:ext cx="0" cy="0"/>
          <a:chOff x="0" y="0"/>
          <a:chExt cx="0" cy="0"/>
        </a:xfrm>
      </p:grpSpPr>
      <p:sp>
        <p:nvSpPr>
          <p:cNvPr id="162" name="Shape 162"/>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163" name="Shape 16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7" name="Shape 167"/>
        <p:cNvGrpSpPr/>
        <p:nvPr/>
      </p:nvGrpSpPr>
      <p:grpSpPr>
        <a:xfrm>
          <a:off x="0" y="0"/>
          <a:ext cx="0" cy="0"/>
          <a:chOff x="0" y="0"/>
          <a:chExt cx="0" cy="0"/>
        </a:xfrm>
      </p:grpSpPr>
      <p:sp>
        <p:nvSpPr>
          <p:cNvPr id="168" name="Shape 168"/>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169" name="Shape 16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3" name="Shape 173"/>
        <p:cNvGrpSpPr/>
        <p:nvPr/>
      </p:nvGrpSpPr>
      <p:grpSpPr>
        <a:xfrm>
          <a:off x="0" y="0"/>
          <a:ext cx="0" cy="0"/>
          <a:chOff x="0" y="0"/>
          <a:chExt cx="0" cy="0"/>
        </a:xfrm>
      </p:grpSpPr>
      <p:sp>
        <p:nvSpPr>
          <p:cNvPr id="174" name="Shape 174"/>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175" name="Shape 17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9" name="Shape 179"/>
        <p:cNvGrpSpPr/>
        <p:nvPr/>
      </p:nvGrpSpPr>
      <p:grpSpPr>
        <a:xfrm>
          <a:off x="0" y="0"/>
          <a:ext cx="0" cy="0"/>
          <a:chOff x="0" y="0"/>
          <a:chExt cx="0" cy="0"/>
        </a:xfrm>
      </p:grpSpPr>
      <p:sp>
        <p:nvSpPr>
          <p:cNvPr id="180" name="Shape 180"/>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181" name="Shape 18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5" name="Shape 185"/>
        <p:cNvGrpSpPr/>
        <p:nvPr/>
      </p:nvGrpSpPr>
      <p:grpSpPr>
        <a:xfrm>
          <a:off x="0" y="0"/>
          <a:ext cx="0" cy="0"/>
          <a:chOff x="0" y="0"/>
          <a:chExt cx="0" cy="0"/>
        </a:xfrm>
      </p:grpSpPr>
      <p:sp>
        <p:nvSpPr>
          <p:cNvPr id="186" name="Shape 186"/>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187" name="Shape 18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1" name="Shape 191"/>
        <p:cNvGrpSpPr/>
        <p:nvPr/>
      </p:nvGrpSpPr>
      <p:grpSpPr>
        <a:xfrm>
          <a:off x="0" y="0"/>
          <a:ext cx="0" cy="0"/>
          <a:chOff x="0" y="0"/>
          <a:chExt cx="0" cy="0"/>
        </a:xfrm>
      </p:grpSpPr>
      <p:sp>
        <p:nvSpPr>
          <p:cNvPr id="192" name="Shape 192"/>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193" name="Shape 19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6" name="Shape 196"/>
        <p:cNvGrpSpPr/>
        <p:nvPr/>
      </p:nvGrpSpPr>
      <p:grpSpPr>
        <a:xfrm>
          <a:off x="0" y="0"/>
          <a:ext cx="0" cy="0"/>
          <a:chOff x="0" y="0"/>
          <a:chExt cx="0" cy="0"/>
        </a:xfrm>
      </p:grpSpPr>
      <p:sp>
        <p:nvSpPr>
          <p:cNvPr id="197" name="Shape 197"/>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198" name="Shape 19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4" name="Shape 204"/>
        <p:cNvGrpSpPr/>
        <p:nvPr/>
      </p:nvGrpSpPr>
      <p:grpSpPr>
        <a:xfrm>
          <a:off x="0" y="0"/>
          <a:ext cx="0" cy="0"/>
          <a:chOff x="0" y="0"/>
          <a:chExt cx="0" cy="0"/>
        </a:xfrm>
      </p:grpSpPr>
      <p:sp>
        <p:nvSpPr>
          <p:cNvPr id="205" name="Shape 205"/>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206" name="Shape 20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1" name="Shape 211"/>
        <p:cNvGrpSpPr/>
        <p:nvPr/>
      </p:nvGrpSpPr>
      <p:grpSpPr>
        <a:xfrm>
          <a:off x="0" y="0"/>
          <a:ext cx="0" cy="0"/>
          <a:chOff x="0" y="0"/>
          <a:chExt cx="0" cy="0"/>
        </a:xfrm>
      </p:grpSpPr>
      <p:sp>
        <p:nvSpPr>
          <p:cNvPr id="212" name="Shape 212"/>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213" name="Shape 21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 name="Shape 103"/>
        <p:cNvGrpSpPr/>
        <p:nvPr/>
      </p:nvGrpSpPr>
      <p:grpSpPr>
        <a:xfrm>
          <a:off x="0" y="0"/>
          <a:ext cx="0" cy="0"/>
          <a:chOff x="0" y="0"/>
          <a:chExt cx="0" cy="0"/>
        </a:xfrm>
      </p:grpSpPr>
      <p:sp>
        <p:nvSpPr>
          <p:cNvPr id="104" name="Shape 104"/>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105" name="Shape 10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0" name="Shape 220"/>
        <p:cNvGrpSpPr/>
        <p:nvPr/>
      </p:nvGrpSpPr>
      <p:grpSpPr>
        <a:xfrm>
          <a:off x="0" y="0"/>
          <a:ext cx="0" cy="0"/>
          <a:chOff x="0" y="0"/>
          <a:chExt cx="0" cy="0"/>
        </a:xfrm>
      </p:grpSpPr>
      <p:sp>
        <p:nvSpPr>
          <p:cNvPr id="221" name="Shape 221"/>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222" name="Shape 22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2" name="Shape 232"/>
        <p:cNvGrpSpPr/>
        <p:nvPr/>
      </p:nvGrpSpPr>
      <p:grpSpPr>
        <a:xfrm>
          <a:off x="0" y="0"/>
          <a:ext cx="0" cy="0"/>
          <a:chOff x="0" y="0"/>
          <a:chExt cx="0" cy="0"/>
        </a:xfrm>
      </p:grpSpPr>
      <p:sp>
        <p:nvSpPr>
          <p:cNvPr id="233" name="Shape 233"/>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234" name="Shape 23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8" name="Shape 238"/>
        <p:cNvGrpSpPr/>
        <p:nvPr/>
      </p:nvGrpSpPr>
      <p:grpSpPr>
        <a:xfrm>
          <a:off x="0" y="0"/>
          <a:ext cx="0" cy="0"/>
          <a:chOff x="0" y="0"/>
          <a:chExt cx="0" cy="0"/>
        </a:xfrm>
      </p:grpSpPr>
      <p:sp>
        <p:nvSpPr>
          <p:cNvPr id="239" name="Shape 239"/>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240" name="Shape 24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4" name="Shape 244"/>
        <p:cNvGrpSpPr/>
        <p:nvPr/>
      </p:nvGrpSpPr>
      <p:grpSpPr>
        <a:xfrm>
          <a:off x="0" y="0"/>
          <a:ext cx="0" cy="0"/>
          <a:chOff x="0" y="0"/>
          <a:chExt cx="0" cy="0"/>
        </a:xfrm>
      </p:grpSpPr>
      <p:sp>
        <p:nvSpPr>
          <p:cNvPr id="245" name="Shape 245"/>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246" name="Shape 24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0" name="Shape 250"/>
        <p:cNvGrpSpPr/>
        <p:nvPr/>
      </p:nvGrpSpPr>
      <p:grpSpPr>
        <a:xfrm>
          <a:off x="0" y="0"/>
          <a:ext cx="0" cy="0"/>
          <a:chOff x="0" y="0"/>
          <a:chExt cx="0" cy="0"/>
        </a:xfrm>
      </p:grpSpPr>
      <p:sp>
        <p:nvSpPr>
          <p:cNvPr id="251" name="Shape 251"/>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252" name="Shape 25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6" name="Shape 256"/>
        <p:cNvGrpSpPr/>
        <p:nvPr/>
      </p:nvGrpSpPr>
      <p:grpSpPr>
        <a:xfrm>
          <a:off x="0" y="0"/>
          <a:ext cx="0" cy="0"/>
          <a:chOff x="0" y="0"/>
          <a:chExt cx="0" cy="0"/>
        </a:xfrm>
      </p:grpSpPr>
      <p:sp>
        <p:nvSpPr>
          <p:cNvPr id="257" name="Shape 257"/>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258" name="Shape 25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2" name="Shape 262"/>
        <p:cNvGrpSpPr/>
        <p:nvPr/>
      </p:nvGrpSpPr>
      <p:grpSpPr>
        <a:xfrm>
          <a:off x="0" y="0"/>
          <a:ext cx="0" cy="0"/>
          <a:chOff x="0" y="0"/>
          <a:chExt cx="0" cy="0"/>
        </a:xfrm>
      </p:grpSpPr>
      <p:sp>
        <p:nvSpPr>
          <p:cNvPr id="263" name="Shape 263"/>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264" name="Shape 26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7" name="Shape 287"/>
        <p:cNvGrpSpPr/>
        <p:nvPr/>
      </p:nvGrpSpPr>
      <p:grpSpPr>
        <a:xfrm>
          <a:off x="0" y="0"/>
          <a:ext cx="0" cy="0"/>
          <a:chOff x="0" y="0"/>
          <a:chExt cx="0" cy="0"/>
        </a:xfrm>
      </p:grpSpPr>
      <p:sp>
        <p:nvSpPr>
          <p:cNvPr id="288" name="Shape 288"/>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289" name="Shape 28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2" name="Shape 292"/>
        <p:cNvGrpSpPr/>
        <p:nvPr/>
      </p:nvGrpSpPr>
      <p:grpSpPr>
        <a:xfrm>
          <a:off x="0" y="0"/>
          <a:ext cx="0" cy="0"/>
          <a:chOff x="0" y="0"/>
          <a:chExt cx="0" cy="0"/>
        </a:xfrm>
      </p:grpSpPr>
      <p:sp>
        <p:nvSpPr>
          <p:cNvPr id="293" name="Shape 293"/>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294" name="Shape 29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0" name="Shape 300"/>
        <p:cNvGrpSpPr/>
        <p:nvPr/>
      </p:nvGrpSpPr>
      <p:grpSpPr>
        <a:xfrm>
          <a:off x="0" y="0"/>
          <a:ext cx="0" cy="0"/>
          <a:chOff x="0" y="0"/>
          <a:chExt cx="0" cy="0"/>
        </a:xfrm>
      </p:grpSpPr>
      <p:sp>
        <p:nvSpPr>
          <p:cNvPr id="301" name="Shape 301"/>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302" name="Shape 30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 name="Shape 109"/>
        <p:cNvGrpSpPr/>
        <p:nvPr/>
      </p:nvGrpSpPr>
      <p:grpSpPr>
        <a:xfrm>
          <a:off x="0" y="0"/>
          <a:ext cx="0" cy="0"/>
          <a:chOff x="0" y="0"/>
          <a:chExt cx="0" cy="0"/>
        </a:xfrm>
      </p:grpSpPr>
      <p:sp>
        <p:nvSpPr>
          <p:cNvPr id="110" name="Shape 110"/>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111" name="Shape 11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6" name="Shape 306"/>
        <p:cNvGrpSpPr/>
        <p:nvPr/>
      </p:nvGrpSpPr>
      <p:grpSpPr>
        <a:xfrm>
          <a:off x="0" y="0"/>
          <a:ext cx="0" cy="0"/>
          <a:chOff x="0" y="0"/>
          <a:chExt cx="0" cy="0"/>
        </a:xfrm>
      </p:grpSpPr>
      <p:sp>
        <p:nvSpPr>
          <p:cNvPr id="307" name="Shape 307"/>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308" name="Shape 30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2" name="Shape 312"/>
        <p:cNvGrpSpPr/>
        <p:nvPr/>
      </p:nvGrpSpPr>
      <p:grpSpPr>
        <a:xfrm>
          <a:off x="0" y="0"/>
          <a:ext cx="0" cy="0"/>
          <a:chOff x="0" y="0"/>
          <a:chExt cx="0" cy="0"/>
        </a:xfrm>
      </p:grpSpPr>
      <p:sp>
        <p:nvSpPr>
          <p:cNvPr id="313" name="Shape 313"/>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314" name="Shape 31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9" name="Shape 319"/>
        <p:cNvGrpSpPr/>
        <p:nvPr/>
      </p:nvGrpSpPr>
      <p:grpSpPr>
        <a:xfrm>
          <a:off x="0" y="0"/>
          <a:ext cx="0" cy="0"/>
          <a:chOff x="0" y="0"/>
          <a:chExt cx="0" cy="0"/>
        </a:xfrm>
      </p:grpSpPr>
      <p:sp>
        <p:nvSpPr>
          <p:cNvPr id="320" name="Shape 320"/>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321" name="Shape 32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7" name="Shape 327"/>
        <p:cNvGrpSpPr/>
        <p:nvPr/>
      </p:nvGrpSpPr>
      <p:grpSpPr>
        <a:xfrm>
          <a:off x="0" y="0"/>
          <a:ext cx="0" cy="0"/>
          <a:chOff x="0" y="0"/>
          <a:chExt cx="0" cy="0"/>
        </a:xfrm>
      </p:grpSpPr>
      <p:sp>
        <p:nvSpPr>
          <p:cNvPr id="328" name="Shape 328"/>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329" name="Shape 32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2" name="Shape 332"/>
        <p:cNvGrpSpPr/>
        <p:nvPr/>
      </p:nvGrpSpPr>
      <p:grpSpPr>
        <a:xfrm>
          <a:off x="0" y="0"/>
          <a:ext cx="0" cy="0"/>
          <a:chOff x="0" y="0"/>
          <a:chExt cx="0" cy="0"/>
        </a:xfrm>
      </p:grpSpPr>
      <p:sp>
        <p:nvSpPr>
          <p:cNvPr id="333" name="Shape 333"/>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334" name="Shape 33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7" name="Shape 337"/>
        <p:cNvGrpSpPr/>
        <p:nvPr/>
      </p:nvGrpSpPr>
      <p:grpSpPr>
        <a:xfrm>
          <a:off x="0" y="0"/>
          <a:ext cx="0" cy="0"/>
          <a:chOff x="0" y="0"/>
          <a:chExt cx="0" cy="0"/>
        </a:xfrm>
      </p:grpSpPr>
      <p:sp>
        <p:nvSpPr>
          <p:cNvPr id="338" name="Shape 338"/>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339" name="Shape 33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2" name="Shape 342"/>
        <p:cNvGrpSpPr/>
        <p:nvPr/>
      </p:nvGrpSpPr>
      <p:grpSpPr>
        <a:xfrm>
          <a:off x="0" y="0"/>
          <a:ext cx="0" cy="0"/>
          <a:chOff x="0" y="0"/>
          <a:chExt cx="0" cy="0"/>
        </a:xfrm>
      </p:grpSpPr>
      <p:sp>
        <p:nvSpPr>
          <p:cNvPr id="343" name="Shape 343"/>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344" name="Shape 34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u="sng">
                <a:solidFill>
                  <a:schemeClr val="hlink"/>
                </a:solidFill>
                <a:hlinkClick r:id="rId2"/>
              </a:rPr>
              <a:t>https://drive.google.com/open?id=0B2242B82VXzZcm85MFdXUG5GM2M</a:t>
            </a:r>
            <a:endParaRPr/>
          </a:p>
          <a:p>
            <a:pPr indent="0" lvl="0" marL="0">
              <a:spcBef>
                <a:spcPts val="0"/>
              </a:spcBef>
              <a:spcAft>
                <a:spcPts val="0"/>
              </a:spcAft>
              <a:buNone/>
            </a:pPr>
            <a:r>
              <a:t/>
            </a:r>
            <a:endParaRPr/>
          </a:p>
          <a:p>
            <a:pPr indent="0" lvl="0" marL="0">
              <a:spcBef>
                <a:spcPts val="0"/>
              </a:spcBef>
              <a:spcAft>
                <a:spcPts val="0"/>
              </a:spcAft>
              <a:buNone/>
            </a:pPr>
            <a:r>
              <a:rPr lang="en-GB"/>
              <a:t>(share link)</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8" name="Shape 348"/>
        <p:cNvGrpSpPr/>
        <p:nvPr/>
      </p:nvGrpSpPr>
      <p:grpSpPr>
        <a:xfrm>
          <a:off x="0" y="0"/>
          <a:ext cx="0" cy="0"/>
          <a:chOff x="0" y="0"/>
          <a:chExt cx="0" cy="0"/>
        </a:xfrm>
      </p:grpSpPr>
      <p:sp>
        <p:nvSpPr>
          <p:cNvPr id="349" name="Shape 349"/>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350" name="Shape 35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3" name="Shape 353"/>
        <p:cNvGrpSpPr/>
        <p:nvPr/>
      </p:nvGrpSpPr>
      <p:grpSpPr>
        <a:xfrm>
          <a:off x="0" y="0"/>
          <a:ext cx="0" cy="0"/>
          <a:chOff x="0" y="0"/>
          <a:chExt cx="0" cy="0"/>
        </a:xfrm>
      </p:grpSpPr>
      <p:sp>
        <p:nvSpPr>
          <p:cNvPr id="354" name="Shape 354"/>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55" name="Shape 355"/>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9" name="Shape 359"/>
        <p:cNvGrpSpPr/>
        <p:nvPr/>
      </p:nvGrpSpPr>
      <p:grpSpPr>
        <a:xfrm>
          <a:off x="0" y="0"/>
          <a:ext cx="0" cy="0"/>
          <a:chOff x="0" y="0"/>
          <a:chExt cx="0" cy="0"/>
        </a:xfrm>
      </p:grpSpPr>
      <p:sp>
        <p:nvSpPr>
          <p:cNvPr id="360" name="Shape 360"/>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361" name="Shape 36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5" name="Shape 115"/>
        <p:cNvGrpSpPr/>
        <p:nvPr/>
      </p:nvGrpSpPr>
      <p:grpSpPr>
        <a:xfrm>
          <a:off x="0" y="0"/>
          <a:ext cx="0" cy="0"/>
          <a:chOff x="0" y="0"/>
          <a:chExt cx="0" cy="0"/>
        </a:xfrm>
      </p:grpSpPr>
      <p:sp>
        <p:nvSpPr>
          <p:cNvPr id="116" name="Shape 116"/>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117" name="Shape 11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4" name="Shape 364"/>
        <p:cNvGrpSpPr/>
        <p:nvPr/>
      </p:nvGrpSpPr>
      <p:grpSpPr>
        <a:xfrm>
          <a:off x="0" y="0"/>
          <a:ext cx="0" cy="0"/>
          <a:chOff x="0" y="0"/>
          <a:chExt cx="0" cy="0"/>
        </a:xfrm>
      </p:grpSpPr>
      <p:sp>
        <p:nvSpPr>
          <p:cNvPr id="365" name="Shape 365"/>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366" name="Shape 36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0" name="Shape 370"/>
        <p:cNvGrpSpPr/>
        <p:nvPr/>
      </p:nvGrpSpPr>
      <p:grpSpPr>
        <a:xfrm>
          <a:off x="0" y="0"/>
          <a:ext cx="0" cy="0"/>
          <a:chOff x="0" y="0"/>
          <a:chExt cx="0" cy="0"/>
        </a:xfrm>
      </p:grpSpPr>
      <p:sp>
        <p:nvSpPr>
          <p:cNvPr id="371" name="Shape 371"/>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372" name="Shape 37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5" name="Shape 375"/>
        <p:cNvGrpSpPr/>
        <p:nvPr/>
      </p:nvGrpSpPr>
      <p:grpSpPr>
        <a:xfrm>
          <a:off x="0" y="0"/>
          <a:ext cx="0" cy="0"/>
          <a:chOff x="0" y="0"/>
          <a:chExt cx="0" cy="0"/>
        </a:xfrm>
      </p:grpSpPr>
      <p:sp>
        <p:nvSpPr>
          <p:cNvPr id="376" name="Shape 376"/>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377" name="Shape 37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2" name="Shape 382"/>
        <p:cNvGrpSpPr/>
        <p:nvPr/>
      </p:nvGrpSpPr>
      <p:grpSpPr>
        <a:xfrm>
          <a:off x="0" y="0"/>
          <a:ext cx="0" cy="0"/>
          <a:chOff x="0" y="0"/>
          <a:chExt cx="0" cy="0"/>
        </a:xfrm>
      </p:grpSpPr>
      <p:sp>
        <p:nvSpPr>
          <p:cNvPr id="383" name="Shape 383"/>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384" name="Shape 38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7" name="Shape 387"/>
        <p:cNvGrpSpPr/>
        <p:nvPr/>
      </p:nvGrpSpPr>
      <p:grpSpPr>
        <a:xfrm>
          <a:off x="0" y="0"/>
          <a:ext cx="0" cy="0"/>
          <a:chOff x="0" y="0"/>
          <a:chExt cx="0" cy="0"/>
        </a:xfrm>
      </p:grpSpPr>
      <p:sp>
        <p:nvSpPr>
          <p:cNvPr id="388" name="Shape 388"/>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389" name="Shape 38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3" name="Shape 393"/>
        <p:cNvGrpSpPr/>
        <p:nvPr/>
      </p:nvGrpSpPr>
      <p:grpSpPr>
        <a:xfrm>
          <a:off x="0" y="0"/>
          <a:ext cx="0" cy="0"/>
          <a:chOff x="0" y="0"/>
          <a:chExt cx="0" cy="0"/>
        </a:xfrm>
      </p:grpSpPr>
      <p:sp>
        <p:nvSpPr>
          <p:cNvPr id="394" name="Shape 394"/>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395" name="Shape 39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8" name="Shape 398"/>
        <p:cNvGrpSpPr/>
        <p:nvPr/>
      </p:nvGrpSpPr>
      <p:grpSpPr>
        <a:xfrm>
          <a:off x="0" y="0"/>
          <a:ext cx="0" cy="0"/>
          <a:chOff x="0" y="0"/>
          <a:chExt cx="0" cy="0"/>
        </a:xfrm>
      </p:grpSpPr>
      <p:sp>
        <p:nvSpPr>
          <p:cNvPr id="399" name="Shape 399"/>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400" name="Shape 40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6" name="Shape 406"/>
        <p:cNvGrpSpPr/>
        <p:nvPr/>
      </p:nvGrpSpPr>
      <p:grpSpPr>
        <a:xfrm>
          <a:off x="0" y="0"/>
          <a:ext cx="0" cy="0"/>
          <a:chOff x="0" y="0"/>
          <a:chExt cx="0" cy="0"/>
        </a:xfrm>
      </p:grpSpPr>
      <p:sp>
        <p:nvSpPr>
          <p:cNvPr id="407" name="Shape 407"/>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408" name="Shape 40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1" name="Shape 411"/>
        <p:cNvGrpSpPr/>
        <p:nvPr/>
      </p:nvGrpSpPr>
      <p:grpSpPr>
        <a:xfrm>
          <a:off x="0" y="0"/>
          <a:ext cx="0" cy="0"/>
          <a:chOff x="0" y="0"/>
          <a:chExt cx="0" cy="0"/>
        </a:xfrm>
      </p:grpSpPr>
      <p:sp>
        <p:nvSpPr>
          <p:cNvPr id="412" name="Shape 412"/>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413" name="Shape 41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7" name="Shape 417"/>
        <p:cNvGrpSpPr/>
        <p:nvPr/>
      </p:nvGrpSpPr>
      <p:grpSpPr>
        <a:xfrm>
          <a:off x="0" y="0"/>
          <a:ext cx="0" cy="0"/>
          <a:chOff x="0" y="0"/>
          <a:chExt cx="0" cy="0"/>
        </a:xfrm>
      </p:grpSpPr>
      <p:sp>
        <p:nvSpPr>
          <p:cNvPr id="418" name="Shape 418"/>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419" name="Shape 41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 name="Shape 121"/>
        <p:cNvGrpSpPr/>
        <p:nvPr/>
      </p:nvGrpSpPr>
      <p:grpSpPr>
        <a:xfrm>
          <a:off x="0" y="0"/>
          <a:ext cx="0" cy="0"/>
          <a:chOff x="0" y="0"/>
          <a:chExt cx="0" cy="0"/>
        </a:xfrm>
      </p:grpSpPr>
      <p:sp>
        <p:nvSpPr>
          <p:cNvPr id="122" name="Shape 122"/>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123" name="Shape 12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7" name="Shape 127"/>
        <p:cNvGrpSpPr/>
        <p:nvPr/>
      </p:nvGrpSpPr>
      <p:grpSpPr>
        <a:xfrm>
          <a:off x="0" y="0"/>
          <a:ext cx="0" cy="0"/>
          <a:chOff x="0" y="0"/>
          <a:chExt cx="0" cy="0"/>
        </a:xfrm>
      </p:grpSpPr>
      <p:sp>
        <p:nvSpPr>
          <p:cNvPr id="128" name="Shape 128"/>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129" name="Shape 12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2" name="Shape 132"/>
        <p:cNvGrpSpPr/>
        <p:nvPr/>
      </p:nvGrpSpPr>
      <p:grpSpPr>
        <a:xfrm>
          <a:off x="0" y="0"/>
          <a:ext cx="0" cy="0"/>
          <a:chOff x="0" y="0"/>
          <a:chExt cx="0" cy="0"/>
        </a:xfrm>
      </p:grpSpPr>
      <p:sp>
        <p:nvSpPr>
          <p:cNvPr id="133" name="Shape 133"/>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134" name="Shape 13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5" name="Shape 145"/>
        <p:cNvGrpSpPr/>
        <p:nvPr/>
      </p:nvGrpSpPr>
      <p:grpSpPr>
        <a:xfrm>
          <a:off x="0" y="0"/>
          <a:ext cx="0" cy="0"/>
          <a:chOff x="0" y="0"/>
          <a:chExt cx="0" cy="0"/>
        </a:xfrm>
      </p:grpSpPr>
      <p:sp>
        <p:nvSpPr>
          <p:cNvPr id="146" name="Shape 146"/>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147" name="Shape 14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0" name="Shape 150"/>
        <p:cNvGrpSpPr/>
        <p:nvPr/>
      </p:nvGrpSpPr>
      <p:grpSpPr>
        <a:xfrm>
          <a:off x="0" y="0"/>
          <a:ext cx="0" cy="0"/>
          <a:chOff x="0" y="0"/>
          <a:chExt cx="0" cy="0"/>
        </a:xfrm>
      </p:grpSpPr>
      <p:sp>
        <p:nvSpPr>
          <p:cNvPr id="151" name="Shape 151"/>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152" name="Shape 15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8.png"/><Relationship Id="rId3"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8.png"/><Relationship Id="rId3"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9.png"/><Relationship Id="rId3" Type="http://schemas.openxmlformats.org/officeDocument/2006/relationships/image" Target="../media/image58.png"/><Relationship Id="rId4"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0.png"/><Relationship Id="rId3" Type="http://schemas.openxmlformats.org/officeDocument/2006/relationships/image" Target="../media/image58.png"/><Relationship Id="rId4"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7.png"/><Relationship Id="rId3"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7.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7.png"/><Relationship Id="rId3"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Shape 10"/>
          <p:cNvSpPr txBox="1"/>
          <p:nvPr>
            <p:ph type="ctrTitle"/>
          </p:nvPr>
        </p:nvSpPr>
        <p:spPr>
          <a:xfrm>
            <a:off x="311708" y="992767"/>
            <a:ext cx="8520600" cy="2736900"/>
          </a:xfrm>
          <a:prstGeom prst="rect">
            <a:avLst/>
          </a:prstGeom>
        </p:spPr>
        <p:txBody>
          <a:bodyPr anchorCtr="0" anchor="b" bIns="91425" lIns="91425" spcFirstLastPara="1" rIns="91425" wrap="square" tIns="91425"/>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1" name="Shape 11"/>
          <p:cNvSpPr txBox="1"/>
          <p:nvPr>
            <p:ph idx="1" type="subTitle"/>
          </p:nvPr>
        </p:nvSpPr>
        <p:spPr>
          <a:xfrm>
            <a:off x="311700" y="3778833"/>
            <a:ext cx="8520600" cy="1056900"/>
          </a:xfrm>
          <a:prstGeom prst="rect">
            <a:avLst/>
          </a:prstGeom>
        </p:spPr>
        <p:txBody>
          <a:bodyPr anchorCtr="0" anchor="t" bIns="91425" lIns="91425" spcFirstLastPara="1" rIns="91425" wrap="square" tIns="91425"/>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2" name="Shape 12"/>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GB"/>
              <a:t>‹#›</a:t>
            </a:fld>
            <a:endParaRPr/>
          </a:p>
        </p:txBody>
      </p:sp>
      <p:pic>
        <p:nvPicPr>
          <p:cNvPr id="13" name="Shape 13"/>
          <p:cNvPicPr preferRelativeResize="0"/>
          <p:nvPr/>
        </p:nvPicPr>
        <p:blipFill>
          <a:blip r:embed="rId2">
            <a:alphaModFix/>
          </a:blip>
          <a:stretch>
            <a:fillRect/>
          </a:stretch>
        </p:blipFill>
        <p:spPr>
          <a:xfrm>
            <a:off x="0" y="-25"/>
            <a:ext cx="9144000" cy="6842799"/>
          </a:xfrm>
          <a:prstGeom prst="rect">
            <a:avLst/>
          </a:prstGeom>
          <a:noFill/>
          <a:ln>
            <a:noFill/>
          </a:ln>
        </p:spPr>
      </p:pic>
      <p:pic>
        <p:nvPicPr>
          <p:cNvPr id="14" name="Shape 14"/>
          <p:cNvPicPr preferRelativeResize="0"/>
          <p:nvPr/>
        </p:nvPicPr>
        <p:blipFill>
          <a:blip r:embed="rId3">
            <a:alphaModFix/>
          </a:blip>
          <a:stretch>
            <a:fillRect/>
          </a:stretch>
        </p:blipFill>
        <p:spPr>
          <a:xfrm>
            <a:off x="6408800" y="5538199"/>
            <a:ext cx="2307550" cy="876875"/>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64" name="Shape 64"/>
        <p:cNvGrpSpPr/>
        <p:nvPr/>
      </p:nvGrpSpPr>
      <p:grpSpPr>
        <a:xfrm>
          <a:off x="0" y="0"/>
          <a:ext cx="0" cy="0"/>
          <a:chOff x="0" y="0"/>
          <a:chExt cx="0" cy="0"/>
        </a:xfrm>
      </p:grpSpPr>
      <p:sp>
        <p:nvSpPr>
          <p:cNvPr id="65" name="Shape 65"/>
          <p:cNvSpPr txBox="1"/>
          <p:nvPr>
            <p:ph type="title"/>
          </p:nvPr>
        </p:nvSpPr>
        <p:spPr>
          <a:xfrm>
            <a:off x="311700" y="593367"/>
            <a:ext cx="8520600" cy="763500"/>
          </a:xfrm>
          <a:prstGeom prst="rect">
            <a:avLst/>
          </a:prstGeom>
        </p:spPr>
        <p:txBody>
          <a:bodyPr anchorCtr="0" anchor="t" bIns="91425" lIns="91425" spcFirstLastPara="1" rIns="91425" wrap="square" tIns="91425"/>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6" name="Shape 66"/>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67" name="Shape 67"/>
        <p:cNvGrpSpPr/>
        <p:nvPr/>
      </p:nvGrpSpPr>
      <p:grpSpPr>
        <a:xfrm>
          <a:off x="0" y="0"/>
          <a:ext cx="0" cy="0"/>
          <a:chOff x="0" y="0"/>
          <a:chExt cx="0" cy="0"/>
        </a:xfrm>
      </p:grpSpPr>
      <p:sp>
        <p:nvSpPr>
          <p:cNvPr id="68" name="Shape 68"/>
          <p:cNvSpPr txBox="1"/>
          <p:nvPr>
            <p:ph type="title"/>
          </p:nvPr>
        </p:nvSpPr>
        <p:spPr>
          <a:xfrm>
            <a:off x="311700" y="740800"/>
            <a:ext cx="2808000" cy="1007700"/>
          </a:xfrm>
          <a:prstGeom prst="rect">
            <a:avLst/>
          </a:prstGeom>
        </p:spPr>
        <p:txBody>
          <a:bodyPr anchorCtr="0" anchor="b" bIns="91425" lIns="91425" spcFirstLastPara="1" rIns="91425" wrap="square" tIns="91425"/>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69" name="Shape 69"/>
          <p:cNvSpPr txBox="1"/>
          <p:nvPr>
            <p:ph idx="1" type="body"/>
          </p:nvPr>
        </p:nvSpPr>
        <p:spPr>
          <a:xfrm>
            <a:off x="311700" y="1852800"/>
            <a:ext cx="2808000" cy="4239300"/>
          </a:xfrm>
          <a:prstGeom prst="rect">
            <a:avLst/>
          </a:prstGeom>
        </p:spPr>
        <p:txBody>
          <a:bodyPr anchorCtr="0" anchor="t" bIns="91425" lIns="91425" spcFirstLastPara="1" rIns="91425" wrap="square" tIns="91425"/>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0" name="Shape 70"/>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71" name="Shape 71"/>
        <p:cNvGrpSpPr/>
        <p:nvPr/>
      </p:nvGrpSpPr>
      <p:grpSpPr>
        <a:xfrm>
          <a:off x="0" y="0"/>
          <a:ext cx="0" cy="0"/>
          <a:chOff x="0" y="0"/>
          <a:chExt cx="0" cy="0"/>
        </a:xfrm>
      </p:grpSpPr>
      <p:sp>
        <p:nvSpPr>
          <p:cNvPr id="72" name="Shape 72"/>
          <p:cNvSpPr txBox="1"/>
          <p:nvPr>
            <p:ph type="title"/>
          </p:nvPr>
        </p:nvSpPr>
        <p:spPr>
          <a:xfrm>
            <a:off x="490250" y="600200"/>
            <a:ext cx="6367800" cy="5454300"/>
          </a:xfrm>
          <a:prstGeom prst="rect">
            <a:avLst/>
          </a:prstGeom>
        </p:spPr>
        <p:txBody>
          <a:bodyPr anchorCtr="0" anchor="ctr" bIns="91425" lIns="91425" spcFirstLastPara="1" rIns="91425" wrap="square" tIns="91425"/>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73" name="Shape 73"/>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74" name="Shape 74"/>
        <p:cNvGrpSpPr/>
        <p:nvPr/>
      </p:nvGrpSpPr>
      <p:grpSpPr>
        <a:xfrm>
          <a:off x="0" y="0"/>
          <a:ext cx="0" cy="0"/>
          <a:chOff x="0" y="0"/>
          <a:chExt cx="0" cy="0"/>
        </a:xfrm>
      </p:grpSpPr>
      <p:sp>
        <p:nvSpPr>
          <p:cNvPr id="75" name="Shape 75"/>
          <p:cNvSpPr/>
          <p:nvPr/>
        </p:nvSpPr>
        <p:spPr>
          <a:xfrm>
            <a:off x="4572000" y="-167"/>
            <a:ext cx="4572000" cy="6858000"/>
          </a:xfrm>
          <a:prstGeom prst="rect">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6" name="Shape 76"/>
          <p:cNvSpPr txBox="1"/>
          <p:nvPr>
            <p:ph type="title"/>
          </p:nvPr>
        </p:nvSpPr>
        <p:spPr>
          <a:xfrm>
            <a:off x="265500" y="1644233"/>
            <a:ext cx="4045200" cy="1976400"/>
          </a:xfrm>
          <a:prstGeom prst="rect">
            <a:avLst/>
          </a:prstGeom>
        </p:spPr>
        <p:txBody>
          <a:bodyPr anchorCtr="0" anchor="b" bIns="91425" lIns="91425" spcFirstLastPara="1" rIns="91425" wrap="square" tIns="91425"/>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77" name="Shape 77"/>
          <p:cNvSpPr txBox="1"/>
          <p:nvPr>
            <p:ph idx="1" type="subTitle"/>
          </p:nvPr>
        </p:nvSpPr>
        <p:spPr>
          <a:xfrm>
            <a:off x="265500" y="3737433"/>
            <a:ext cx="4045200" cy="1646700"/>
          </a:xfrm>
          <a:prstGeom prst="rect">
            <a:avLst/>
          </a:prstGeom>
        </p:spPr>
        <p:txBody>
          <a:bodyPr anchorCtr="0" anchor="t" bIns="91425" lIns="91425" spcFirstLastPara="1" rIns="91425" wrap="square" tIns="91425"/>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78" name="Shape 78"/>
          <p:cNvSpPr txBox="1"/>
          <p:nvPr>
            <p:ph idx="2" type="body"/>
          </p:nvPr>
        </p:nvSpPr>
        <p:spPr>
          <a:xfrm>
            <a:off x="4939500" y="965433"/>
            <a:ext cx="3837000" cy="4926900"/>
          </a:xfrm>
          <a:prstGeom prst="rect">
            <a:avLst/>
          </a:prstGeom>
        </p:spPr>
        <p:txBody>
          <a:bodyPr anchorCtr="0" anchor="ctr" bIns="91425" lIns="91425" spcFirstLastPara="1" rIns="91425" wrap="square" tIns="91425"/>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79" name="Shape 79"/>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80" name="Shape 80"/>
        <p:cNvGrpSpPr/>
        <p:nvPr/>
      </p:nvGrpSpPr>
      <p:grpSpPr>
        <a:xfrm>
          <a:off x="0" y="0"/>
          <a:ext cx="0" cy="0"/>
          <a:chOff x="0" y="0"/>
          <a:chExt cx="0" cy="0"/>
        </a:xfrm>
      </p:grpSpPr>
      <p:sp>
        <p:nvSpPr>
          <p:cNvPr id="81" name="Shape 81"/>
          <p:cNvSpPr txBox="1"/>
          <p:nvPr>
            <p:ph idx="1" type="body"/>
          </p:nvPr>
        </p:nvSpPr>
        <p:spPr>
          <a:xfrm>
            <a:off x="311700" y="5640767"/>
            <a:ext cx="5998800" cy="806700"/>
          </a:xfrm>
          <a:prstGeom prst="rect">
            <a:avLst/>
          </a:prstGeom>
        </p:spPr>
        <p:txBody>
          <a:bodyPr anchorCtr="0" anchor="ctr" bIns="91425" lIns="91425" spcFirstLastPara="1" rIns="91425" wrap="square" tIns="91425"/>
          <a:lstStyle>
            <a:lvl1pPr indent="-228600" lvl="0" marL="457200" rtl="0">
              <a:lnSpc>
                <a:spcPct val="100000"/>
              </a:lnSpc>
              <a:spcBef>
                <a:spcPts val="0"/>
              </a:spcBef>
              <a:spcAft>
                <a:spcPts val="0"/>
              </a:spcAft>
              <a:buSzPts val="1800"/>
              <a:buNone/>
              <a:defRPr/>
            </a:lvl1pPr>
          </a:lstStyle>
          <a:p/>
        </p:txBody>
      </p:sp>
      <p:sp>
        <p:nvSpPr>
          <p:cNvPr id="82" name="Shape 82"/>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83" name="Shape 83"/>
        <p:cNvGrpSpPr/>
        <p:nvPr/>
      </p:nvGrpSpPr>
      <p:grpSpPr>
        <a:xfrm>
          <a:off x="0" y="0"/>
          <a:ext cx="0" cy="0"/>
          <a:chOff x="0" y="0"/>
          <a:chExt cx="0" cy="0"/>
        </a:xfrm>
      </p:grpSpPr>
      <p:sp>
        <p:nvSpPr>
          <p:cNvPr id="84" name="Shape 84"/>
          <p:cNvSpPr txBox="1"/>
          <p:nvPr>
            <p:ph type="title"/>
          </p:nvPr>
        </p:nvSpPr>
        <p:spPr>
          <a:xfrm>
            <a:off x="311700" y="1474833"/>
            <a:ext cx="8520600" cy="2618100"/>
          </a:xfrm>
          <a:prstGeom prst="rect">
            <a:avLst/>
          </a:prstGeom>
        </p:spPr>
        <p:txBody>
          <a:bodyPr anchorCtr="0" anchor="b" bIns="91425" lIns="91425" spcFirstLastPara="1" rIns="91425" wrap="square" tIns="91425"/>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p:txBody>
      </p:sp>
      <p:sp>
        <p:nvSpPr>
          <p:cNvPr id="85" name="Shape 85"/>
          <p:cNvSpPr txBox="1"/>
          <p:nvPr>
            <p:ph idx="1" type="body"/>
          </p:nvPr>
        </p:nvSpPr>
        <p:spPr>
          <a:xfrm>
            <a:off x="311700" y="4202967"/>
            <a:ext cx="8520600" cy="1734300"/>
          </a:xfrm>
          <a:prstGeom prst="rect">
            <a:avLst/>
          </a:prstGeom>
        </p:spPr>
        <p:txBody>
          <a:bodyPr anchorCtr="0" anchor="t" bIns="91425" lIns="91425" spcFirstLastPara="1" rIns="91425" wrap="square" tIns="91425"/>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86" name="Shape 86"/>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87" name="Shape 87"/>
        <p:cNvGrpSpPr/>
        <p:nvPr/>
      </p:nvGrpSpPr>
      <p:grpSpPr>
        <a:xfrm>
          <a:off x="0" y="0"/>
          <a:ext cx="0" cy="0"/>
          <a:chOff x="0" y="0"/>
          <a:chExt cx="0" cy="0"/>
        </a:xfrm>
      </p:grpSpPr>
      <p:sp>
        <p:nvSpPr>
          <p:cNvPr id="88" name="Shape 88"/>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89" name="Shape 89"/>
        <p:cNvGrpSpPr/>
        <p:nvPr/>
      </p:nvGrpSpPr>
      <p:grpSpPr>
        <a:xfrm>
          <a:off x="0" y="0"/>
          <a:ext cx="0" cy="0"/>
          <a:chOff x="0" y="0"/>
          <a:chExt cx="0" cy="0"/>
        </a:xfrm>
      </p:grpSpPr>
      <p:sp>
        <p:nvSpPr>
          <p:cNvPr id="90" name="Shape 90"/>
          <p:cNvSpPr txBox="1"/>
          <p:nvPr>
            <p:ph type="title"/>
          </p:nvPr>
        </p:nvSpPr>
        <p:spPr>
          <a:xfrm>
            <a:off x="457200" y="274638"/>
            <a:ext cx="8229600" cy="1143000"/>
          </a:xfrm>
          <a:prstGeom prst="rect">
            <a:avLst/>
          </a:prstGeom>
          <a:noFill/>
          <a:ln>
            <a:noFill/>
          </a:ln>
        </p:spPr>
        <p:txBody>
          <a:bodyPr anchorCtr="0" anchor="ctr" bIns="91425" lIns="91425" spcFirstLastPara="1" rIns="91425" wrap="square" tIns="91425"/>
          <a:lstStyle>
            <a:lvl1pPr indent="0" lvl="0" marL="0" marR="0" rtl="0" algn="ctr">
              <a:spcBef>
                <a:spcPts val="0"/>
              </a:spcBef>
              <a:spcAft>
                <a:spcPts val="0"/>
              </a:spcAft>
              <a:buClr>
                <a:schemeClr val="dk1"/>
              </a:buClr>
              <a:buSzPts val="2800"/>
              <a:buFont typeface="Calibri"/>
              <a:buNone/>
              <a:defRPr b="0" i="0" sz="4400" u="none" cap="none" strike="noStrike">
                <a:solidFill>
                  <a:schemeClr val="dk1"/>
                </a:solidFill>
                <a:latin typeface="Calibri"/>
                <a:ea typeface="Calibri"/>
                <a:cs typeface="Calibri"/>
                <a:sym typeface="Calibri"/>
              </a:defRPr>
            </a:lvl1pPr>
            <a:lvl2pPr indent="0" lvl="1" rtl="0">
              <a:spcBef>
                <a:spcPts val="0"/>
              </a:spcBef>
              <a:spcAft>
                <a:spcPts val="0"/>
              </a:spcAft>
              <a:buSzPts val="2800"/>
              <a:buNone/>
              <a:defRPr sz="1800"/>
            </a:lvl2pPr>
            <a:lvl3pPr indent="0" lvl="2" rtl="0">
              <a:spcBef>
                <a:spcPts val="0"/>
              </a:spcBef>
              <a:spcAft>
                <a:spcPts val="0"/>
              </a:spcAft>
              <a:buSzPts val="2800"/>
              <a:buNone/>
              <a:defRPr sz="1800"/>
            </a:lvl3pPr>
            <a:lvl4pPr indent="0" lvl="3" rtl="0">
              <a:spcBef>
                <a:spcPts val="0"/>
              </a:spcBef>
              <a:spcAft>
                <a:spcPts val="0"/>
              </a:spcAft>
              <a:buSzPts val="2800"/>
              <a:buNone/>
              <a:defRPr sz="1800"/>
            </a:lvl4pPr>
            <a:lvl5pPr indent="0" lvl="4" rtl="0">
              <a:spcBef>
                <a:spcPts val="0"/>
              </a:spcBef>
              <a:spcAft>
                <a:spcPts val="0"/>
              </a:spcAft>
              <a:buSzPts val="2800"/>
              <a:buNone/>
              <a:defRPr sz="1800"/>
            </a:lvl5pPr>
            <a:lvl6pPr indent="0" lvl="5" rtl="0">
              <a:spcBef>
                <a:spcPts val="0"/>
              </a:spcBef>
              <a:spcAft>
                <a:spcPts val="0"/>
              </a:spcAft>
              <a:buSzPts val="2800"/>
              <a:buNone/>
              <a:defRPr sz="1800"/>
            </a:lvl6pPr>
            <a:lvl7pPr indent="0" lvl="6" rtl="0">
              <a:spcBef>
                <a:spcPts val="0"/>
              </a:spcBef>
              <a:spcAft>
                <a:spcPts val="0"/>
              </a:spcAft>
              <a:buSzPts val="2800"/>
              <a:buNone/>
              <a:defRPr sz="1800"/>
            </a:lvl7pPr>
            <a:lvl8pPr indent="0" lvl="7" rtl="0">
              <a:spcBef>
                <a:spcPts val="0"/>
              </a:spcBef>
              <a:spcAft>
                <a:spcPts val="0"/>
              </a:spcAft>
              <a:buSzPts val="2800"/>
              <a:buNone/>
              <a:defRPr sz="1800"/>
            </a:lvl8pPr>
            <a:lvl9pPr indent="0" lvl="8" rtl="0">
              <a:spcBef>
                <a:spcPts val="0"/>
              </a:spcBef>
              <a:spcAft>
                <a:spcPts val="0"/>
              </a:spcAft>
              <a:buSzPts val="2800"/>
              <a:buNone/>
              <a:defRPr sz="1800"/>
            </a:lvl9pPr>
          </a:lstStyle>
          <a:p/>
        </p:txBody>
      </p:sp>
      <p:sp>
        <p:nvSpPr>
          <p:cNvPr id="91" name="Shape 91"/>
          <p:cNvSpPr txBox="1"/>
          <p:nvPr>
            <p:ph idx="1" type="body"/>
          </p:nvPr>
        </p:nvSpPr>
        <p:spPr>
          <a:xfrm>
            <a:off x="457200" y="1600200"/>
            <a:ext cx="8229600" cy="4526100"/>
          </a:xfrm>
          <a:prstGeom prst="rect">
            <a:avLst/>
          </a:prstGeom>
          <a:noFill/>
          <a:ln>
            <a:noFill/>
          </a:ln>
        </p:spPr>
        <p:txBody>
          <a:bodyPr anchorCtr="0" anchor="t" bIns="91425" lIns="91425" spcFirstLastPara="1" rIns="91425" wrap="square" tIns="91425"/>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16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16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16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16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16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16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16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1600"/>
              </a:spcBef>
              <a:spcAft>
                <a:spcPts val="160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92" name="Shape 92"/>
          <p:cNvSpPr txBox="1"/>
          <p:nvPr>
            <p:ph idx="10" type="dt"/>
          </p:nvPr>
        </p:nvSpPr>
        <p:spPr>
          <a:xfrm>
            <a:off x="457200" y="6356350"/>
            <a:ext cx="2133600" cy="365100"/>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3" name="Shape 93"/>
          <p:cNvSpPr txBox="1"/>
          <p:nvPr>
            <p:ph idx="11" type="ftr"/>
          </p:nvPr>
        </p:nvSpPr>
        <p:spPr>
          <a:xfrm>
            <a:off x="3124200" y="6356350"/>
            <a:ext cx="2895600" cy="365100"/>
          </a:xfrm>
          <a:prstGeom prst="rect">
            <a:avLst/>
          </a:prstGeom>
          <a:noFill/>
          <a:ln>
            <a:noFill/>
          </a:ln>
        </p:spPr>
        <p:txBody>
          <a:bodyPr anchorCtr="0" anchor="ctr" bIns="91425" lIns="91425" spcFirstLastPara="1" rIns="91425" wrap="square" tIns="91425"/>
          <a:lstStyle>
            <a:lvl1pPr indent="0" lvl="0" mar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4" name="Shape 94"/>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5" name="Shape 15"/>
        <p:cNvGrpSpPr/>
        <p:nvPr/>
      </p:nvGrpSpPr>
      <p:grpSpPr>
        <a:xfrm>
          <a:off x="0" y="0"/>
          <a:ext cx="0" cy="0"/>
          <a:chOff x="0" y="0"/>
          <a:chExt cx="0" cy="0"/>
        </a:xfrm>
      </p:grpSpPr>
      <p:pic>
        <p:nvPicPr>
          <p:cNvPr id="16" name="Shape 16"/>
          <p:cNvPicPr preferRelativeResize="0"/>
          <p:nvPr/>
        </p:nvPicPr>
        <p:blipFill>
          <a:blip r:embed="rId2">
            <a:alphaModFix/>
          </a:blip>
          <a:stretch>
            <a:fillRect/>
          </a:stretch>
        </p:blipFill>
        <p:spPr>
          <a:xfrm>
            <a:off x="0" y="-25"/>
            <a:ext cx="9144000" cy="6842811"/>
          </a:xfrm>
          <a:prstGeom prst="rect">
            <a:avLst/>
          </a:prstGeom>
          <a:noFill/>
          <a:ln>
            <a:noFill/>
          </a:ln>
        </p:spPr>
      </p:pic>
      <p:sp>
        <p:nvSpPr>
          <p:cNvPr id="17" name="Shape 17"/>
          <p:cNvSpPr/>
          <p:nvPr/>
        </p:nvSpPr>
        <p:spPr>
          <a:xfrm>
            <a:off x="5152625" y="1404425"/>
            <a:ext cx="3629700" cy="3328800"/>
          </a:xfrm>
          <a:prstGeom prst="rect">
            <a:avLst/>
          </a:pr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8" name="Shape 18"/>
          <p:cNvSpPr txBox="1"/>
          <p:nvPr>
            <p:ph type="title"/>
          </p:nvPr>
        </p:nvSpPr>
        <p:spPr>
          <a:xfrm>
            <a:off x="4906400" y="1203800"/>
            <a:ext cx="3925800" cy="3629700"/>
          </a:xfrm>
          <a:prstGeom prst="rect">
            <a:avLst/>
          </a:prstGeom>
        </p:spPr>
        <p:txBody>
          <a:bodyPr anchorCtr="0" anchor="ctr" bIns="91425" lIns="91425" spcFirstLastPara="1" rIns="91425" wrap="square" tIns="91425"/>
          <a:lstStyle>
            <a:lvl1pPr lvl="0" rtl="0" algn="ctr">
              <a:spcBef>
                <a:spcPts val="0"/>
              </a:spcBef>
              <a:spcAft>
                <a:spcPts val="0"/>
              </a:spcAft>
              <a:buSzPts val="3600"/>
              <a:buFont typeface="Cabin"/>
              <a:buNone/>
              <a:defRPr sz="3600">
                <a:latin typeface="Cabin"/>
                <a:ea typeface="Cabin"/>
                <a:cs typeface="Cabin"/>
                <a:sym typeface="Cabin"/>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9" name="Shape 19"/>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GB"/>
              <a:t>‹#›</a:t>
            </a:fld>
            <a:endParaRPr/>
          </a:p>
        </p:txBody>
      </p:sp>
      <p:pic>
        <p:nvPicPr>
          <p:cNvPr id="20" name="Shape 20"/>
          <p:cNvPicPr preferRelativeResize="0"/>
          <p:nvPr/>
        </p:nvPicPr>
        <p:blipFill>
          <a:blip r:embed="rId3">
            <a:alphaModFix/>
          </a:blip>
          <a:stretch>
            <a:fillRect/>
          </a:stretch>
        </p:blipFill>
        <p:spPr>
          <a:xfrm>
            <a:off x="6408800" y="5538199"/>
            <a:ext cx="2307550" cy="876875"/>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1">
  <p:cSld name="SECTION_HEADER_1">
    <p:spTree>
      <p:nvGrpSpPr>
        <p:cNvPr id="21" name="Shape 21"/>
        <p:cNvGrpSpPr/>
        <p:nvPr/>
      </p:nvGrpSpPr>
      <p:grpSpPr>
        <a:xfrm>
          <a:off x="0" y="0"/>
          <a:ext cx="0" cy="0"/>
          <a:chOff x="0" y="0"/>
          <a:chExt cx="0" cy="0"/>
        </a:xfrm>
      </p:grpSpPr>
      <p:pic>
        <p:nvPicPr>
          <p:cNvPr id="22" name="Shape 22"/>
          <p:cNvPicPr preferRelativeResize="0"/>
          <p:nvPr/>
        </p:nvPicPr>
        <p:blipFill>
          <a:blip r:embed="rId2">
            <a:alphaModFix/>
          </a:blip>
          <a:stretch>
            <a:fillRect/>
          </a:stretch>
        </p:blipFill>
        <p:spPr>
          <a:xfrm>
            <a:off x="0" y="-25"/>
            <a:ext cx="9144000" cy="6842811"/>
          </a:xfrm>
          <a:prstGeom prst="rect">
            <a:avLst/>
          </a:prstGeom>
          <a:noFill/>
          <a:ln>
            <a:noFill/>
          </a:ln>
        </p:spPr>
      </p:pic>
      <p:sp>
        <p:nvSpPr>
          <p:cNvPr id="23" name="Shape 23"/>
          <p:cNvSpPr/>
          <p:nvPr/>
        </p:nvSpPr>
        <p:spPr>
          <a:xfrm>
            <a:off x="5152625" y="1404425"/>
            <a:ext cx="3629700" cy="3328800"/>
          </a:xfrm>
          <a:prstGeom prst="rect">
            <a:avLst/>
          </a:pr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4" name="Shape 24"/>
          <p:cNvSpPr txBox="1"/>
          <p:nvPr>
            <p:ph type="title"/>
          </p:nvPr>
        </p:nvSpPr>
        <p:spPr>
          <a:xfrm>
            <a:off x="4906400" y="1203800"/>
            <a:ext cx="3925800" cy="3629700"/>
          </a:xfrm>
          <a:prstGeom prst="rect">
            <a:avLst/>
          </a:prstGeom>
        </p:spPr>
        <p:txBody>
          <a:bodyPr anchorCtr="0" anchor="ctr" bIns="91425" lIns="91425" spcFirstLastPara="1" rIns="91425" wrap="square" tIns="91425"/>
          <a:lstStyle>
            <a:lvl1pPr lvl="0" rtl="0" algn="ctr">
              <a:spcBef>
                <a:spcPts val="0"/>
              </a:spcBef>
              <a:spcAft>
                <a:spcPts val="0"/>
              </a:spcAft>
              <a:buSzPts val="3600"/>
              <a:buFont typeface="Cabin"/>
              <a:buNone/>
              <a:defRPr sz="3600">
                <a:latin typeface="Cabin"/>
                <a:ea typeface="Cabin"/>
                <a:cs typeface="Cabin"/>
                <a:sym typeface="Cabin"/>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25" name="Shape 25"/>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GB"/>
              <a:t>‹#›</a:t>
            </a:fld>
            <a:endParaRPr/>
          </a:p>
        </p:txBody>
      </p:sp>
      <p:pic>
        <p:nvPicPr>
          <p:cNvPr id="26" name="Shape 26"/>
          <p:cNvPicPr preferRelativeResize="0"/>
          <p:nvPr/>
        </p:nvPicPr>
        <p:blipFill rotWithShape="1">
          <a:blip r:embed="rId3">
            <a:alphaModFix/>
          </a:blip>
          <a:srcRect b="0" l="49186" r="0" t="79238"/>
          <a:stretch/>
        </p:blipFill>
        <p:spPr>
          <a:xfrm>
            <a:off x="4497700" y="5422099"/>
            <a:ext cx="4646302" cy="1420675"/>
          </a:xfrm>
          <a:prstGeom prst="rect">
            <a:avLst/>
          </a:prstGeom>
          <a:noFill/>
          <a:ln>
            <a:noFill/>
          </a:ln>
        </p:spPr>
      </p:pic>
      <p:pic>
        <p:nvPicPr>
          <p:cNvPr id="27" name="Shape 27"/>
          <p:cNvPicPr preferRelativeResize="0"/>
          <p:nvPr/>
        </p:nvPicPr>
        <p:blipFill>
          <a:blip r:embed="rId4">
            <a:alphaModFix/>
          </a:blip>
          <a:stretch>
            <a:fillRect/>
          </a:stretch>
        </p:blipFill>
        <p:spPr>
          <a:xfrm>
            <a:off x="6408800" y="5538199"/>
            <a:ext cx="2307550" cy="876875"/>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1 1">
  <p:cSld name="SECTION_HEADER_1_1">
    <p:spTree>
      <p:nvGrpSpPr>
        <p:cNvPr id="28" name="Shape 28"/>
        <p:cNvGrpSpPr/>
        <p:nvPr/>
      </p:nvGrpSpPr>
      <p:grpSpPr>
        <a:xfrm>
          <a:off x="0" y="0"/>
          <a:ext cx="0" cy="0"/>
          <a:chOff x="0" y="0"/>
          <a:chExt cx="0" cy="0"/>
        </a:xfrm>
      </p:grpSpPr>
      <p:pic>
        <p:nvPicPr>
          <p:cNvPr id="29" name="Shape 29"/>
          <p:cNvPicPr preferRelativeResize="0"/>
          <p:nvPr/>
        </p:nvPicPr>
        <p:blipFill>
          <a:blip r:embed="rId2">
            <a:alphaModFix/>
          </a:blip>
          <a:stretch>
            <a:fillRect/>
          </a:stretch>
        </p:blipFill>
        <p:spPr>
          <a:xfrm>
            <a:off x="0" y="-25"/>
            <a:ext cx="9144000" cy="6842811"/>
          </a:xfrm>
          <a:prstGeom prst="rect">
            <a:avLst/>
          </a:prstGeom>
          <a:noFill/>
          <a:ln>
            <a:noFill/>
          </a:ln>
        </p:spPr>
      </p:pic>
      <p:sp>
        <p:nvSpPr>
          <p:cNvPr id="30" name="Shape 30"/>
          <p:cNvSpPr/>
          <p:nvPr/>
        </p:nvSpPr>
        <p:spPr>
          <a:xfrm>
            <a:off x="5152625" y="1404425"/>
            <a:ext cx="3629700" cy="3328800"/>
          </a:xfrm>
          <a:prstGeom prst="rect">
            <a:avLst/>
          </a:pr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1" name="Shape 31"/>
          <p:cNvSpPr txBox="1"/>
          <p:nvPr>
            <p:ph type="title"/>
          </p:nvPr>
        </p:nvSpPr>
        <p:spPr>
          <a:xfrm>
            <a:off x="4906400" y="1203800"/>
            <a:ext cx="3925800" cy="3629700"/>
          </a:xfrm>
          <a:prstGeom prst="rect">
            <a:avLst/>
          </a:prstGeom>
        </p:spPr>
        <p:txBody>
          <a:bodyPr anchorCtr="0" anchor="ctr" bIns="91425" lIns="91425" spcFirstLastPara="1" rIns="91425" wrap="square" tIns="91425"/>
          <a:lstStyle>
            <a:lvl1pPr lvl="0" rtl="0" algn="ctr">
              <a:spcBef>
                <a:spcPts val="0"/>
              </a:spcBef>
              <a:spcAft>
                <a:spcPts val="0"/>
              </a:spcAft>
              <a:buSzPts val="3600"/>
              <a:buFont typeface="Cabin"/>
              <a:buNone/>
              <a:defRPr sz="3600">
                <a:latin typeface="Cabin"/>
                <a:ea typeface="Cabin"/>
                <a:cs typeface="Cabin"/>
                <a:sym typeface="Cabin"/>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32" name="Shape 32"/>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GB"/>
              <a:t>‹#›</a:t>
            </a:fld>
            <a:endParaRPr/>
          </a:p>
        </p:txBody>
      </p:sp>
      <p:pic>
        <p:nvPicPr>
          <p:cNvPr id="33" name="Shape 33"/>
          <p:cNvPicPr preferRelativeResize="0"/>
          <p:nvPr/>
        </p:nvPicPr>
        <p:blipFill rotWithShape="1">
          <a:blip r:embed="rId3">
            <a:alphaModFix/>
          </a:blip>
          <a:srcRect b="0" l="49186" r="0" t="79238"/>
          <a:stretch/>
        </p:blipFill>
        <p:spPr>
          <a:xfrm>
            <a:off x="4497700" y="5422099"/>
            <a:ext cx="4646302" cy="1420675"/>
          </a:xfrm>
          <a:prstGeom prst="rect">
            <a:avLst/>
          </a:prstGeom>
          <a:noFill/>
          <a:ln>
            <a:noFill/>
          </a:ln>
        </p:spPr>
      </p:pic>
      <p:pic>
        <p:nvPicPr>
          <p:cNvPr id="34" name="Shape 34"/>
          <p:cNvPicPr preferRelativeResize="0"/>
          <p:nvPr/>
        </p:nvPicPr>
        <p:blipFill>
          <a:blip r:embed="rId4">
            <a:alphaModFix/>
          </a:blip>
          <a:stretch>
            <a:fillRect/>
          </a:stretch>
        </p:blipFill>
        <p:spPr>
          <a:xfrm>
            <a:off x="6408800" y="5538199"/>
            <a:ext cx="2307550" cy="876875"/>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35" name="Shape 35"/>
        <p:cNvGrpSpPr/>
        <p:nvPr/>
      </p:nvGrpSpPr>
      <p:grpSpPr>
        <a:xfrm>
          <a:off x="0" y="0"/>
          <a:ext cx="0" cy="0"/>
          <a:chOff x="0" y="0"/>
          <a:chExt cx="0" cy="0"/>
        </a:xfrm>
      </p:grpSpPr>
      <p:pic>
        <p:nvPicPr>
          <p:cNvPr id="36" name="Shape 36"/>
          <p:cNvPicPr preferRelativeResize="0"/>
          <p:nvPr/>
        </p:nvPicPr>
        <p:blipFill>
          <a:blip r:embed="rId2">
            <a:alphaModFix/>
          </a:blip>
          <a:stretch>
            <a:fillRect/>
          </a:stretch>
        </p:blipFill>
        <p:spPr>
          <a:xfrm>
            <a:off x="-71650" y="-46000"/>
            <a:ext cx="9225848" cy="6903998"/>
          </a:xfrm>
          <a:prstGeom prst="rect">
            <a:avLst/>
          </a:prstGeom>
          <a:noFill/>
          <a:ln>
            <a:noFill/>
          </a:ln>
        </p:spPr>
      </p:pic>
      <p:sp>
        <p:nvSpPr>
          <p:cNvPr id="37" name="Shape 37"/>
          <p:cNvSpPr txBox="1"/>
          <p:nvPr>
            <p:ph type="title"/>
          </p:nvPr>
        </p:nvSpPr>
        <p:spPr>
          <a:xfrm>
            <a:off x="311700" y="1431567"/>
            <a:ext cx="8520600" cy="763500"/>
          </a:xfrm>
          <a:prstGeom prst="rect">
            <a:avLst/>
          </a:prstGeom>
        </p:spPr>
        <p:txBody>
          <a:bodyPr anchorCtr="0" anchor="t" bIns="91425" lIns="91425" spcFirstLastPara="1" rIns="91425" wrap="square" tIns="91425"/>
          <a:lstStyle>
            <a:lvl1pPr lvl="0" rtl="0">
              <a:spcBef>
                <a:spcPts val="0"/>
              </a:spcBef>
              <a:spcAft>
                <a:spcPts val="0"/>
              </a:spcAft>
              <a:buSzPts val="2800"/>
              <a:buFont typeface="Cabin"/>
              <a:buNone/>
              <a:defRPr>
                <a:latin typeface="Cabin"/>
                <a:ea typeface="Cabin"/>
                <a:cs typeface="Cabin"/>
                <a:sym typeface="Cabin"/>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8" name="Shape 38"/>
          <p:cNvSpPr txBox="1"/>
          <p:nvPr>
            <p:ph idx="1" type="body"/>
          </p:nvPr>
        </p:nvSpPr>
        <p:spPr>
          <a:xfrm>
            <a:off x="311700" y="2213451"/>
            <a:ext cx="8520600" cy="4030800"/>
          </a:xfrm>
          <a:prstGeom prst="rect">
            <a:avLst/>
          </a:prstGeom>
        </p:spPr>
        <p:txBody>
          <a:bodyPr anchorCtr="0" anchor="t" bIns="91425" lIns="91425" spcFirstLastPara="1" rIns="91425" wrap="square" tIns="91425"/>
          <a:lstStyle>
            <a:lvl1pPr indent="-342900" lvl="0" marL="457200" rtl="0">
              <a:spcBef>
                <a:spcPts val="0"/>
              </a:spcBef>
              <a:spcAft>
                <a:spcPts val="0"/>
              </a:spcAft>
              <a:buSzPts val="1800"/>
              <a:buFont typeface="Cabin"/>
              <a:buChar char="●"/>
              <a:defRPr>
                <a:latin typeface="Cabin"/>
                <a:ea typeface="Cabin"/>
                <a:cs typeface="Cabin"/>
                <a:sym typeface="Cabin"/>
              </a:defRPr>
            </a:lvl1pPr>
            <a:lvl2pPr indent="-317500" lvl="1" marL="914400" rtl="0">
              <a:spcBef>
                <a:spcPts val="1600"/>
              </a:spcBef>
              <a:spcAft>
                <a:spcPts val="0"/>
              </a:spcAft>
              <a:buSzPts val="1400"/>
              <a:buFont typeface="Cabin"/>
              <a:buChar char="○"/>
              <a:defRPr>
                <a:latin typeface="Cabin"/>
                <a:ea typeface="Cabin"/>
                <a:cs typeface="Cabin"/>
                <a:sym typeface="Cabin"/>
              </a:defRPr>
            </a:lvl2pPr>
            <a:lvl3pPr indent="-317500" lvl="2" marL="1371600" rtl="0">
              <a:spcBef>
                <a:spcPts val="1600"/>
              </a:spcBef>
              <a:spcAft>
                <a:spcPts val="0"/>
              </a:spcAft>
              <a:buSzPts val="1400"/>
              <a:buFont typeface="Cabin"/>
              <a:buChar char="■"/>
              <a:defRPr>
                <a:latin typeface="Cabin"/>
                <a:ea typeface="Cabin"/>
                <a:cs typeface="Cabin"/>
                <a:sym typeface="Cabin"/>
              </a:defRPr>
            </a:lvl3pPr>
            <a:lvl4pPr indent="-317500" lvl="3" marL="1828800" rtl="0">
              <a:spcBef>
                <a:spcPts val="1600"/>
              </a:spcBef>
              <a:spcAft>
                <a:spcPts val="0"/>
              </a:spcAft>
              <a:buSzPts val="1400"/>
              <a:buFont typeface="Cabin"/>
              <a:buChar char="●"/>
              <a:defRPr>
                <a:latin typeface="Cabin"/>
                <a:ea typeface="Cabin"/>
                <a:cs typeface="Cabin"/>
                <a:sym typeface="Cabin"/>
              </a:defRPr>
            </a:lvl4pPr>
            <a:lvl5pPr indent="-317500" lvl="4" marL="2286000" rtl="0">
              <a:spcBef>
                <a:spcPts val="1600"/>
              </a:spcBef>
              <a:spcAft>
                <a:spcPts val="0"/>
              </a:spcAft>
              <a:buSzPts val="1400"/>
              <a:buFont typeface="Cabin"/>
              <a:buChar char="○"/>
              <a:defRPr>
                <a:latin typeface="Cabin"/>
                <a:ea typeface="Cabin"/>
                <a:cs typeface="Cabin"/>
                <a:sym typeface="Cabin"/>
              </a:defRPr>
            </a:lvl5pPr>
            <a:lvl6pPr indent="-317500" lvl="5" marL="2743200" rtl="0">
              <a:spcBef>
                <a:spcPts val="1600"/>
              </a:spcBef>
              <a:spcAft>
                <a:spcPts val="0"/>
              </a:spcAft>
              <a:buSzPts val="1400"/>
              <a:buFont typeface="Cabin"/>
              <a:buChar char="■"/>
              <a:defRPr>
                <a:latin typeface="Cabin"/>
                <a:ea typeface="Cabin"/>
                <a:cs typeface="Cabin"/>
                <a:sym typeface="Cabin"/>
              </a:defRPr>
            </a:lvl6pPr>
            <a:lvl7pPr indent="-317500" lvl="6" marL="3200400" rtl="0">
              <a:spcBef>
                <a:spcPts val="1600"/>
              </a:spcBef>
              <a:spcAft>
                <a:spcPts val="0"/>
              </a:spcAft>
              <a:buSzPts val="1400"/>
              <a:buFont typeface="Cabin"/>
              <a:buChar char="●"/>
              <a:defRPr>
                <a:latin typeface="Cabin"/>
                <a:ea typeface="Cabin"/>
                <a:cs typeface="Cabin"/>
                <a:sym typeface="Cabin"/>
              </a:defRPr>
            </a:lvl7pPr>
            <a:lvl8pPr indent="-317500" lvl="7" marL="3657600" rtl="0">
              <a:spcBef>
                <a:spcPts val="1600"/>
              </a:spcBef>
              <a:spcAft>
                <a:spcPts val="0"/>
              </a:spcAft>
              <a:buSzPts val="1400"/>
              <a:buFont typeface="Cabin"/>
              <a:buChar char="○"/>
              <a:defRPr>
                <a:latin typeface="Cabin"/>
                <a:ea typeface="Cabin"/>
                <a:cs typeface="Cabin"/>
                <a:sym typeface="Cabin"/>
              </a:defRPr>
            </a:lvl8pPr>
            <a:lvl9pPr indent="-317500" lvl="8" marL="4114800" rtl="0">
              <a:spcBef>
                <a:spcPts val="1600"/>
              </a:spcBef>
              <a:spcAft>
                <a:spcPts val="1600"/>
              </a:spcAft>
              <a:buSzPts val="1400"/>
              <a:buFont typeface="Cabin"/>
              <a:buChar char="■"/>
              <a:defRPr>
                <a:latin typeface="Cabin"/>
                <a:ea typeface="Cabin"/>
                <a:cs typeface="Cabin"/>
                <a:sym typeface="Cabin"/>
              </a:defRPr>
            </a:lvl9pPr>
          </a:lstStyle>
          <a:p/>
        </p:txBody>
      </p:sp>
      <p:sp>
        <p:nvSpPr>
          <p:cNvPr id="39" name="Shape 39"/>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GB"/>
              <a:t>‹#›</a:t>
            </a:fld>
            <a:endParaRPr/>
          </a:p>
        </p:txBody>
      </p:sp>
      <p:pic>
        <p:nvPicPr>
          <p:cNvPr id="40" name="Shape 40"/>
          <p:cNvPicPr preferRelativeResize="0"/>
          <p:nvPr/>
        </p:nvPicPr>
        <p:blipFill>
          <a:blip r:embed="rId3">
            <a:alphaModFix/>
          </a:blip>
          <a:stretch>
            <a:fillRect/>
          </a:stretch>
        </p:blipFill>
        <p:spPr>
          <a:xfrm>
            <a:off x="6574565" y="5744458"/>
            <a:ext cx="2307550" cy="876875"/>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3">
  <p:cSld name="TITLE_AND_BODY_3">
    <p:spTree>
      <p:nvGrpSpPr>
        <p:cNvPr id="41" name="Shape 41"/>
        <p:cNvGrpSpPr/>
        <p:nvPr/>
      </p:nvGrpSpPr>
      <p:grpSpPr>
        <a:xfrm>
          <a:off x="0" y="0"/>
          <a:ext cx="0" cy="0"/>
          <a:chOff x="0" y="0"/>
          <a:chExt cx="0" cy="0"/>
        </a:xfrm>
      </p:grpSpPr>
      <p:pic>
        <p:nvPicPr>
          <p:cNvPr id="42" name="Shape 42"/>
          <p:cNvPicPr preferRelativeResize="0"/>
          <p:nvPr/>
        </p:nvPicPr>
        <p:blipFill>
          <a:blip r:embed="rId2">
            <a:alphaModFix/>
          </a:blip>
          <a:stretch>
            <a:fillRect/>
          </a:stretch>
        </p:blipFill>
        <p:spPr>
          <a:xfrm>
            <a:off x="-71650" y="-46000"/>
            <a:ext cx="9225848" cy="6903998"/>
          </a:xfrm>
          <a:prstGeom prst="rect">
            <a:avLst/>
          </a:prstGeom>
          <a:noFill/>
          <a:ln>
            <a:noFill/>
          </a:ln>
        </p:spPr>
      </p:pic>
      <p:sp>
        <p:nvSpPr>
          <p:cNvPr id="43" name="Shape 43"/>
          <p:cNvSpPr txBox="1"/>
          <p:nvPr>
            <p:ph type="title"/>
          </p:nvPr>
        </p:nvSpPr>
        <p:spPr>
          <a:xfrm>
            <a:off x="311700" y="1431567"/>
            <a:ext cx="8520600" cy="763500"/>
          </a:xfrm>
          <a:prstGeom prst="rect">
            <a:avLst/>
          </a:prstGeom>
        </p:spPr>
        <p:txBody>
          <a:bodyPr anchorCtr="0" anchor="t" bIns="91425" lIns="91425" spcFirstLastPara="1" rIns="91425" wrap="square" tIns="91425"/>
          <a:lstStyle>
            <a:lvl1pPr lvl="0" rtl="0">
              <a:spcBef>
                <a:spcPts val="0"/>
              </a:spcBef>
              <a:spcAft>
                <a:spcPts val="0"/>
              </a:spcAft>
              <a:buSzPts val="2800"/>
              <a:buFont typeface="Cabin"/>
              <a:buNone/>
              <a:defRPr>
                <a:latin typeface="Cabin"/>
                <a:ea typeface="Cabin"/>
                <a:cs typeface="Cabin"/>
                <a:sym typeface="Cabin"/>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4" name="Shape 44"/>
          <p:cNvSpPr txBox="1"/>
          <p:nvPr>
            <p:ph idx="1" type="body"/>
          </p:nvPr>
        </p:nvSpPr>
        <p:spPr>
          <a:xfrm>
            <a:off x="311700" y="2213451"/>
            <a:ext cx="8520600" cy="4030800"/>
          </a:xfrm>
          <a:prstGeom prst="rect">
            <a:avLst/>
          </a:prstGeom>
        </p:spPr>
        <p:txBody>
          <a:bodyPr anchorCtr="0" anchor="t" bIns="91425" lIns="91425" spcFirstLastPara="1" rIns="91425" wrap="square" tIns="91425"/>
          <a:lstStyle>
            <a:lvl1pPr indent="-342900" lvl="0" marL="457200" rtl="0">
              <a:spcBef>
                <a:spcPts val="0"/>
              </a:spcBef>
              <a:spcAft>
                <a:spcPts val="0"/>
              </a:spcAft>
              <a:buSzPts val="1800"/>
              <a:buFont typeface="Cabin"/>
              <a:buChar char="●"/>
              <a:defRPr>
                <a:latin typeface="Cabin"/>
                <a:ea typeface="Cabin"/>
                <a:cs typeface="Cabin"/>
                <a:sym typeface="Cabin"/>
              </a:defRPr>
            </a:lvl1pPr>
            <a:lvl2pPr indent="-317500" lvl="1" marL="914400" rtl="0">
              <a:spcBef>
                <a:spcPts val="1600"/>
              </a:spcBef>
              <a:spcAft>
                <a:spcPts val="0"/>
              </a:spcAft>
              <a:buSzPts val="1400"/>
              <a:buFont typeface="Cabin"/>
              <a:buChar char="○"/>
              <a:defRPr>
                <a:latin typeface="Cabin"/>
                <a:ea typeface="Cabin"/>
                <a:cs typeface="Cabin"/>
                <a:sym typeface="Cabin"/>
              </a:defRPr>
            </a:lvl2pPr>
            <a:lvl3pPr indent="-317500" lvl="2" marL="1371600" rtl="0">
              <a:spcBef>
                <a:spcPts val="1600"/>
              </a:spcBef>
              <a:spcAft>
                <a:spcPts val="0"/>
              </a:spcAft>
              <a:buSzPts val="1400"/>
              <a:buFont typeface="Cabin"/>
              <a:buChar char="■"/>
              <a:defRPr>
                <a:latin typeface="Cabin"/>
                <a:ea typeface="Cabin"/>
                <a:cs typeface="Cabin"/>
                <a:sym typeface="Cabin"/>
              </a:defRPr>
            </a:lvl3pPr>
            <a:lvl4pPr indent="-317500" lvl="3" marL="1828800" rtl="0">
              <a:spcBef>
                <a:spcPts val="1600"/>
              </a:spcBef>
              <a:spcAft>
                <a:spcPts val="0"/>
              </a:spcAft>
              <a:buSzPts val="1400"/>
              <a:buFont typeface="Cabin"/>
              <a:buChar char="●"/>
              <a:defRPr>
                <a:latin typeface="Cabin"/>
                <a:ea typeface="Cabin"/>
                <a:cs typeface="Cabin"/>
                <a:sym typeface="Cabin"/>
              </a:defRPr>
            </a:lvl4pPr>
            <a:lvl5pPr indent="-317500" lvl="4" marL="2286000" rtl="0">
              <a:spcBef>
                <a:spcPts val="1600"/>
              </a:spcBef>
              <a:spcAft>
                <a:spcPts val="0"/>
              </a:spcAft>
              <a:buSzPts val="1400"/>
              <a:buFont typeface="Cabin"/>
              <a:buChar char="○"/>
              <a:defRPr>
                <a:latin typeface="Cabin"/>
                <a:ea typeface="Cabin"/>
                <a:cs typeface="Cabin"/>
                <a:sym typeface="Cabin"/>
              </a:defRPr>
            </a:lvl5pPr>
            <a:lvl6pPr indent="-317500" lvl="5" marL="2743200" rtl="0">
              <a:spcBef>
                <a:spcPts val="1600"/>
              </a:spcBef>
              <a:spcAft>
                <a:spcPts val="0"/>
              </a:spcAft>
              <a:buSzPts val="1400"/>
              <a:buFont typeface="Cabin"/>
              <a:buChar char="■"/>
              <a:defRPr>
                <a:latin typeface="Cabin"/>
                <a:ea typeface="Cabin"/>
                <a:cs typeface="Cabin"/>
                <a:sym typeface="Cabin"/>
              </a:defRPr>
            </a:lvl6pPr>
            <a:lvl7pPr indent="-317500" lvl="6" marL="3200400" rtl="0">
              <a:spcBef>
                <a:spcPts val="1600"/>
              </a:spcBef>
              <a:spcAft>
                <a:spcPts val="0"/>
              </a:spcAft>
              <a:buSzPts val="1400"/>
              <a:buFont typeface="Cabin"/>
              <a:buChar char="●"/>
              <a:defRPr>
                <a:latin typeface="Cabin"/>
                <a:ea typeface="Cabin"/>
                <a:cs typeface="Cabin"/>
                <a:sym typeface="Cabin"/>
              </a:defRPr>
            </a:lvl7pPr>
            <a:lvl8pPr indent="-317500" lvl="7" marL="3657600" rtl="0">
              <a:spcBef>
                <a:spcPts val="1600"/>
              </a:spcBef>
              <a:spcAft>
                <a:spcPts val="0"/>
              </a:spcAft>
              <a:buSzPts val="1400"/>
              <a:buFont typeface="Cabin"/>
              <a:buChar char="○"/>
              <a:defRPr>
                <a:latin typeface="Cabin"/>
                <a:ea typeface="Cabin"/>
                <a:cs typeface="Cabin"/>
                <a:sym typeface="Cabin"/>
              </a:defRPr>
            </a:lvl8pPr>
            <a:lvl9pPr indent="-317500" lvl="8" marL="4114800" rtl="0">
              <a:spcBef>
                <a:spcPts val="1600"/>
              </a:spcBef>
              <a:spcAft>
                <a:spcPts val="1600"/>
              </a:spcAft>
              <a:buSzPts val="1400"/>
              <a:buFont typeface="Cabin"/>
              <a:buChar char="■"/>
              <a:defRPr>
                <a:latin typeface="Cabin"/>
                <a:ea typeface="Cabin"/>
                <a:cs typeface="Cabin"/>
                <a:sym typeface="Cabin"/>
              </a:defRPr>
            </a:lvl9pPr>
          </a:lstStyle>
          <a:p/>
        </p:txBody>
      </p:sp>
      <p:sp>
        <p:nvSpPr>
          <p:cNvPr id="45" name="Shape 45"/>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GB"/>
              <a:t>‹#›</a:t>
            </a:fld>
            <a:endParaRPr/>
          </a:p>
        </p:txBody>
      </p:sp>
      <p:sp>
        <p:nvSpPr>
          <p:cNvPr id="46" name="Shape 46"/>
          <p:cNvSpPr/>
          <p:nvPr/>
        </p:nvSpPr>
        <p:spPr>
          <a:xfrm>
            <a:off x="4607825" y="5516050"/>
            <a:ext cx="4413300" cy="1226400"/>
          </a:xfrm>
          <a:prstGeom prst="rect">
            <a:avLst/>
          </a:pr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2">
  <p:cSld name="TITLE_AND_BODY_2">
    <p:spTree>
      <p:nvGrpSpPr>
        <p:cNvPr id="47" name="Shape 47"/>
        <p:cNvGrpSpPr/>
        <p:nvPr/>
      </p:nvGrpSpPr>
      <p:grpSpPr>
        <a:xfrm>
          <a:off x="0" y="0"/>
          <a:ext cx="0" cy="0"/>
          <a:chOff x="0" y="0"/>
          <a:chExt cx="0" cy="0"/>
        </a:xfrm>
      </p:grpSpPr>
      <p:pic>
        <p:nvPicPr>
          <p:cNvPr id="48" name="Shape 48"/>
          <p:cNvPicPr preferRelativeResize="0"/>
          <p:nvPr/>
        </p:nvPicPr>
        <p:blipFill>
          <a:blip r:embed="rId2">
            <a:alphaModFix/>
          </a:blip>
          <a:stretch>
            <a:fillRect/>
          </a:stretch>
        </p:blipFill>
        <p:spPr>
          <a:xfrm>
            <a:off x="-20501" y="-13651"/>
            <a:ext cx="9228350" cy="6907424"/>
          </a:xfrm>
          <a:prstGeom prst="rect">
            <a:avLst/>
          </a:prstGeom>
          <a:noFill/>
          <a:ln>
            <a:noFill/>
          </a:ln>
        </p:spPr>
      </p:pic>
      <p:sp>
        <p:nvSpPr>
          <p:cNvPr id="49" name="Shape 49"/>
          <p:cNvSpPr txBox="1"/>
          <p:nvPr>
            <p:ph type="title"/>
          </p:nvPr>
        </p:nvSpPr>
        <p:spPr>
          <a:xfrm>
            <a:off x="311700" y="1431567"/>
            <a:ext cx="8520600" cy="763500"/>
          </a:xfrm>
          <a:prstGeom prst="rect">
            <a:avLst/>
          </a:prstGeom>
        </p:spPr>
        <p:txBody>
          <a:bodyPr anchorCtr="0" anchor="t" bIns="91425" lIns="91425" spcFirstLastPara="1" rIns="91425" wrap="square" tIns="91425"/>
          <a:lstStyle>
            <a:lvl1pPr lvl="0" rtl="0">
              <a:spcBef>
                <a:spcPts val="0"/>
              </a:spcBef>
              <a:spcAft>
                <a:spcPts val="0"/>
              </a:spcAft>
              <a:buSzPts val="2800"/>
              <a:buFont typeface="Cabin"/>
              <a:buNone/>
              <a:defRPr>
                <a:latin typeface="Cabin"/>
                <a:ea typeface="Cabin"/>
                <a:cs typeface="Cabin"/>
                <a:sym typeface="Cabin"/>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0" name="Shape 50"/>
          <p:cNvSpPr txBox="1"/>
          <p:nvPr>
            <p:ph idx="1" type="body"/>
          </p:nvPr>
        </p:nvSpPr>
        <p:spPr>
          <a:xfrm>
            <a:off x="311700" y="2213451"/>
            <a:ext cx="8520600" cy="4030800"/>
          </a:xfrm>
          <a:prstGeom prst="rect">
            <a:avLst/>
          </a:prstGeom>
        </p:spPr>
        <p:txBody>
          <a:bodyPr anchorCtr="0" anchor="t" bIns="91425" lIns="91425" spcFirstLastPara="1" rIns="91425" wrap="square" tIns="91425"/>
          <a:lstStyle>
            <a:lvl1pPr indent="-342900" lvl="0" marL="457200" rtl="0">
              <a:spcBef>
                <a:spcPts val="0"/>
              </a:spcBef>
              <a:spcAft>
                <a:spcPts val="0"/>
              </a:spcAft>
              <a:buSzPts val="1800"/>
              <a:buFont typeface="Cabin"/>
              <a:buChar char="●"/>
              <a:defRPr>
                <a:latin typeface="Cabin"/>
                <a:ea typeface="Cabin"/>
                <a:cs typeface="Cabin"/>
                <a:sym typeface="Cabin"/>
              </a:defRPr>
            </a:lvl1pPr>
            <a:lvl2pPr indent="-317500" lvl="1" marL="914400" rtl="0">
              <a:spcBef>
                <a:spcPts val="1600"/>
              </a:spcBef>
              <a:spcAft>
                <a:spcPts val="0"/>
              </a:spcAft>
              <a:buSzPts val="1400"/>
              <a:buFont typeface="Cabin"/>
              <a:buChar char="○"/>
              <a:defRPr>
                <a:latin typeface="Cabin"/>
                <a:ea typeface="Cabin"/>
                <a:cs typeface="Cabin"/>
                <a:sym typeface="Cabin"/>
              </a:defRPr>
            </a:lvl2pPr>
            <a:lvl3pPr indent="-317500" lvl="2" marL="1371600" rtl="0">
              <a:spcBef>
                <a:spcPts val="1600"/>
              </a:spcBef>
              <a:spcAft>
                <a:spcPts val="0"/>
              </a:spcAft>
              <a:buSzPts val="1400"/>
              <a:buFont typeface="Cabin"/>
              <a:buChar char="■"/>
              <a:defRPr>
                <a:latin typeface="Cabin"/>
                <a:ea typeface="Cabin"/>
                <a:cs typeface="Cabin"/>
                <a:sym typeface="Cabin"/>
              </a:defRPr>
            </a:lvl3pPr>
            <a:lvl4pPr indent="-317500" lvl="3" marL="1828800" rtl="0">
              <a:spcBef>
                <a:spcPts val="1600"/>
              </a:spcBef>
              <a:spcAft>
                <a:spcPts val="0"/>
              </a:spcAft>
              <a:buSzPts val="1400"/>
              <a:buFont typeface="Cabin"/>
              <a:buChar char="●"/>
              <a:defRPr>
                <a:latin typeface="Cabin"/>
                <a:ea typeface="Cabin"/>
                <a:cs typeface="Cabin"/>
                <a:sym typeface="Cabin"/>
              </a:defRPr>
            </a:lvl4pPr>
            <a:lvl5pPr indent="-317500" lvl="4" marL="2286000" rtl="0">
              <a:spcBef>
                <a:spcPts val="1600"/>
              </a:spcBef>
              <a:spcAft>
                <a:spcPts val="0"/>
              </a:spcAft>
              <a:buSzPts val="1400"/>
              <a:buFont typeface="Cabin"/>
              <a:buChar char="○"/>
              <a:defRPr>
                <a:latin typeface="Cabin"/>
                <a:ea typeface="Cabin"/>
                <a:cs typeface="Cabin"/>
                <a:sym typeface="Cabin"/>
              </a:defRPr>
            </a:lvl5pPr>
            <a:lvl6pPr indent="-317500" lvl="5" marL="2743200" rtl="0">
              <a:spcBef>
                <a:spcPts val="1600"/>
              </a:spcBef>
              <a:spcAft>
                <a:spcPts val="0"/>
              </a:spcAft>
              <a:buSzPts val="1400"/>
              <a:buFont typeface="Cabin"/>
              <a:buChar char="■"/>
              <a:defRPr>
                <a:latin typeface="Cabin"/>
                <a:ea typeface="Cabin"/>
                <a:cs typeface="Cabin"/>
                <a:sym typeface="Cabin"/>
              </a:defRPr>
            </a:lvl6pPr>
            <a:lvl7pPr indent="-317500" lvl="6" marL="3200400" rtl="0">
              <a:spcBef>
                <a:spcPts val="1600"/>
              </a:spcBef>
              <a:spcAft>
                <a:spcPts val="0"/>
              </a:spcAft>
              <a:buSzPts val="1400"/>
              <a:buFont typeface="Cabin"/>
              <a:buChar char="●"/>
              <a:defRPr>
                <a:latin typeface="Cabin"/>
                <a:ea typeface="Cabin"/>
                <a:cs typeface="Cabin"/>
                <a:sym typeface="Cabin"/>
              </a:defRPr>
            </a:lvl7pPr>
            <a:lvl8pPr indent="-317500" lvl="7" marL="3657600" rtl="0">
              <a:spcBef>
                <a:spcPts val="1600"/>
              </a:spcBef>
              <a:spcAft>
                <a:spcPts val="0"/>
              </a:spcAft>
              <a:buSzPts val="1400"/>
              <a:buFont typeface="Cabin"/>
              <a:buChar char="○"/>
              <a:defRPr>
                <a:latin typeface="Cabin"/>
                <a:ea typeface="Cabin"/>
                <a:cs typeface="Cabin"/>
                <a:sym typeface="Cabin"/>
              </a:defRPr>
            </a:lvl8pPr>
            <a:lvl9pPr indent="-317500" lvl="8" marL="4114800" rtl="0">
              <a:spcBef>
                <a:spcPts val="1600"/>
              </a:spcBef>
              <a:spcAft>
                <a:spcPts val="1600"/>
              </a:spcAft>
              <a:buSzPts val="1400"/>
              <a:buFont typeface="Cabin"/>
              <a:buChar char="■"/>
              <a:defRPr>
                <a:latin typeface="Cabin"/>
                <a:ea typeface="Cabin"/>
                <a:cs typeface="Cabin"/>
                <a:sym typeface="Cabin"/>
              </a:defRPr>
            </a:lvl9pPr>
          </a:lstStyle>
          <a:p/>
        </p:txBody>
      </p:sp>
      <p:sp>
        <p:nvSpPr>
          <p:cNvPr id="51" name="Shape 51"/>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1">
  <p:cSld name="TITLE_AND_BODY_1">
    <p:spTree>
      <p:nvGrpSpPr>
        <p:cNvPr id="52" name="Shape 52"/>
        <p:cNvGrpSpPr/>
        <p:nvPr/>
      </p:nvGrpSpPr>
      <p:grpSpPr>
        <a:xfrm>
          <a:off x="0" y="0"/>
          <a:ext cx="0" cy="0"/>
          <a:chOff x="0" y="0"/>
          <a:chExt cx="0" cy="0"/>
        </a:xfrm>
      </p:grpSpPr>
      <p:pic>
        <p:nvPicPr>
          <p:cNvPr id="53" name="Shape 53"/>
          <p:cNvPicPr preferRelativeResize="0"/>
          <p:nvPr/>
        </p:nvPicPr>
        <p:blipFill>
          <a:blip r:embed="rId2">
            <a:alphaModFix/>
          </a:blip>
          <a:stretch>
            <a:fillRect/>
          </a:stretch>
        </p:blipFill>
        <p:spPr>
          <a:xfrm>
            <a:off x="-71650" y="-46000"/>
            <a:ext cx="9225848" cy="6903998"/>
          </a:xfrm>
          <a:prstGeom prst="rect">
            <a:avLst/>
          </a:prstGeom>
          <a:noFill/>
          <a:ln>
            <a:noFill/>
          </a:ln>
        </p:spPr>
      </p:pic>
      <p:sp>
        <p:nvSpPr>
          <p:cNvPr id="54" name="Shape 54"/>
          <p:cNvSpPr txBox="1"/>
          <p:nvPr>
            <p:ph type="title"/>
          </p:nvPr>
        </p:nvSpPr>
        <p:spPr>
          <a:xfrm>
            <a:off x="311700" y="1431567"/>
            <a:ext cx="8520600" cy="763500"/>
          </a:xfrm>
          <a:prstGeom prst="rect">
            <a:avLst/>
          </a:prstGeom>
        </p:spPr>
        <p:txBody>
          <a:bodyPr anchorCtr="0" anchor="t" bIns="91425" lIns="91425" spcFirstLastPara="1" rIns="91425" wrap="square" tIns="91425"/>
          <a:lstStyle>
            <a:lvl1pPr lvl="0" rtl="0">
              <a:spcBef>
                <a:spcPts val="0"/>
              </a:spcBef>
              <a:spcAft>
                <a:spcPts val="0"/>
              </a:spcAft>
              <a:buSzPts val="2800"/>
              <a:buFont typeface="Cabin"/>
              <a:buNone/>
              <a:defRPr>
                <a:latin typeface="Cabin"/>
                <a:ea typeface="Cabin"/>
                <a:cs typeface="Cabin"/>
                <a:sym typeface="Cabin"/>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5" name="Shape 55"/>
          <p:cNvSpPr txBox="1"/>
          <p:nvPr>
            <p:ph idx="1" type="body"/>
          </p:nvPr>
        </p:nvSpPr>
        <p:spPr>
          <a:xfrm>
            <a:off x="311700" y="2213450"/>
            <a:ext cx="3983700" cy="4030800"/>
          </a:xfrm>
          <a:prstGeom prst="rect">
            <a:avLst/>
          </a:prstGeom>
        </p:spPr>
        <p:txBody>
          <a:bodyPr anchorCtr="0" anchor="t" bIns="91425" lIns="91425" spcFirstLastPara="1" rIns="91425" wrap="square" tIns="91425"/>
          <a:lstStyle>
            <a:lvl1pPr indent="-342900" lvl="0" marL="457200" rtl="0">
              <a:spcBef>
                <a:spcPts val="0"/>
              </a:spcBef>
              <a:spcAft>
                <a:spcPts val="0"/>
              </a:spcAft>
              <a:buSzPts val="1800"/>
              <a:buFont typeface="Cabin"/>
              <a:buChar char="●"/>
              <a:defRPr>
                <a:latin typeface="Cabin"/>
                <a:ea typeface="Cabin"/>
                <a:cs typeface="Cabin"/>
                <a:sym typeface="Cabin"/>
              </a:defRPr>
            </a:lvl1pPr>
            <a:lvl2pPr indent="-317500" lvl="1" marL="914400" rtl="0">
              <a:spcBef>
                <a:spcPts val="1600"/>
              </a:spcBef>
              <a:spcAft>
                <a:spcPts val="0"/>
              </a:spcAft>
              <a:buSzPts val="1400"/>
              <a:buFont typeface="Cabin"/>
              <a:buChar char="○"/>
              <a:defRPr>
                <a:latin typeface="Cabin"/>
                <a:ea typeface="Cabin"/>
                <a:cs typeface="Cabin"/>
                <a:sym typeface="Cabin"/>
              </a:defRPr>
            </a:lvl2pPr>
            <a:lvl3pPr indent="-317500" lvl="2" marL="1371600" rtl="0">
              <a:spcBef>
                <a:spcPts val="1600"/>
              </a:spcBef>
              <a:spcAft>
                <a:spcPts val="0"/>
              </a:spcAft>
              <a:buSzPts val="1400"/>
              <a:buFont typeface="Cabin"/>
              <a:buChar char="■"/>
              <a:defRPr>
                <a:latin typeface="Cabin"/>
                <a:ea typeface="Cabin"/>
                <a:cs typeface="Cabin"/>
                <a:sym typeface="Cabin"/>
              </a:defRPr>
            </a:lvl3pPr>
            <a:lvl4pPr indent="-317500" lvl="3" marL="1828800" rtl="0">
              <a:spcBef>
                <a:spcPts val="1600"/>
              </a:spcBef>
              <a:spcAft>
                <a:spcPts val="0"/>
              </a:spcAft>
              <a:buSzPts val="1400"/>
              <a:buFont typeface="Cabin"/>
              <a:buChar char="●"/>
              <a:defRPr>
                <a:latin typeface="Cabin"/>
                <a:ea typeface="Cabin"/>
                <a:cs typeface="Cabin"/>
                <a:sym typeface="Cabin"/>
              </a:defRPr>
            </a:lvl4pPr>
            <a:lvl5pPr indent="-317500" lvl="4" marL="2286000" rtl="0">
              <a:spcBef>
                <a:spcPts val="1600"/>
              </a:spcBef>
              <a:spcAft>
                <a:spcPts val="0"/>
              </a:spcAft>
              <a:buSzPts val="1400"/>
              <a:buFont typeface="Cabin"/>
              <a:buChar char="○"/>
              <a:defRPr>
                <a:latin typeface="Cabin"/>
                <a:ea typeface="Cabin"/>
                <a:cs typeface="Cabin"/>
                <a:sym typeface="Cabin"/>
              </a:defRPr>
            </a:lvl5pPr>
            <a:lvl6pPr indent="-317500" lvl="5" marL="2743200" rtl="0">
              <a:spcBef>
                <a:spcPts val="1600"/>
              </a:spcBef>
              <a:spcAft>
                <a:spcPts val="0"/>
              </a:spcAft>
              <a:buSzPts val="1400"/>
              <a:buFont typeface="Cabin"/>
              <a:buChar char="■"/>
              <a:defRPr>
                <a:latin typeface="Cabin"/>
                <a:ea typeface="Cabin"/>
                <a:cs typeface="Cabin"/>
                <a:sym typeface="Cabin"/>
              </a:defRPr>
            </a:lvl6pPr>
            <a:lvl7pPr indent="-317500" lvl="6" marL="3200400" rtl="0">
              <a:spcBef>
                <a:spcPts val="1600"/>
              </a:spcBef>
              <a:spcAft>
                <a:spcPts val="0"/>
              </a:spcAft>
              <a:buSzPts val="1400"/>
              <a:buFont typeface="Cabin"/>
              <a:buChar char="●"/>
              <a:defRPr>
                <a:latin typeface="Cabin"/>
                <a:ea typeface="Cabin"/>
                <a:cs typeface="Cabin"/>
                <a:sym typeface="Cabin"/>
              </a:defRPr>
            </a:lvl7pPr>
            <a:lvl8pPr indent="-317500" lvl="7" marL="3657600" rtl="0">
              <a:spcBef>
                <a:spcPts val="1600"/>
              </a:spcBef>
              <a:spcAft>
                <a:spcPts val="0"/>
              </a:spcAft>
              <a:buSzPts val="1400"/>
              <a:buFont typeface="Cabin"/>
              <a:buChar char="○"/>
              <a:defRPr>
                <a:latin typeface="Cabin"/>
                <a:ea typeface="Cabin"/>
                <a:cs typeface="Cabin"/>
                <a:sym typeface="Cabin"/>
              </a:defRPr>
            </a:lvl8pPr>
            <a:lvl9pPr indent="-317500" lvl="8" marL="4114800" rtl="0">
              <a:spcBef>
                <a:spcPts val="1600"/>
              </a:spcBef>
              <a:spcAft>
                <a:spcPts val="1600"/>
              </a:spcAft>
              <a:buSzPts val="1400"/>
              <a:buFont typeface="Cabin"/>
              <a:buChar char="■"/>
              <a:defRPr>
                <a:latin typeface="Cabin"/>
                <a:ea typeface="Cabin"/>
                <a:cs typeface="Cabin"/>
                <a:sym typeface="Cabin"/>
              </a:defRPr>
            </a:lvl9pPr>
          </a:lstStyle>
          <a:p/>
        </p:txBody>
      </p:sp>
      <p:sp>
        <p:nvSpPr>
          <p:cNvPr id="56" name="Shape 56"/>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GB"/>
              <a:t>‹#›</a:t>
            </a:fld>
            <a:endParaRPr/>
          </a:p>
        </p:txBody>
      </p:sp>
      <p:sp>
        <p:nvSpPr>
          <p:cNvPr id="57" name="Shape 57"/>
          <p:cNvSpPr/>
          <p:nvPr/>
        </p:nvSpPr>
        <p:spPr>
          <a:xfrm>
            <a:off x="5645825" y="2066775"/>
            <a:ext cx="3186600" cy="2279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pic>
        <p:nvPicPr>
          <p:cNvPr id="58" name="Shape 58"/>
          <p:cNvPicPr preferRelativeResize="0"/>
          <p:nvPr/>
        </p:nvPicPr>
        <p:blipFill>
          <a:blip r:embed="rId3">
            <a:alphaModFix/>
          </a:blip>
          <a:stretch>
            <a:fillRect/>
          </a:stretch>
        </p:blipFill>
        <p:spPr>
          <a:xfrm>
            <a:off x="6574665" y="5753335"/>
            <a:ext cx="2307550" cy="876875"/>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59" name="Shape 59"/>
        <p:cNvGrpSpPr/>
        <p:nvPr/>
      </p:nvGrpSpPr>
      <p:grpSpPr>
        <a:xfrm>
          <a:off x="0" y="0"/>
          <a:ext cx="0" cy="0"/>
          <a:chOff x="0" y="0"/>
          <a:chExt cx="0" cy="0"/>
        </a:xfrm>
      </p:grpSpPr>
      <p:sp>
        <p:nvSpPr>
          <p:cNvPr id="60" name="Shape 60"/>
          <p:cNvSpPr txBox="1"/>
          <p:nvPr>
            <p:ph type="title"/>
          </p:nvPr>
        </p:nvSpPr>
        <p:spPr>
          <a:xfrm>
            <a:off x="311700" y="593367"/>
            <a:ext cx="8520600" cy="763500"/>
          </a:xfrm>
          <a:prstGeom prst="rect">
            <a:avLst/>
          </a:prstGeom>
        </p:spPr>
        <p:txBody>
          <a:bodyPr anchorCtr="0" anchor="t" bIns="91425" lIns="91425" spcFirstLastPara="1" rIns="91425" wrap="square" tIns="91425"/>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1" name="Shape 61"/>
          <p:cNvSpPr txBox="1"/>
          <p:nvPr>
            <p:ph idx="1" type="body"/>
          </p:nvPr>
        </p:nvSpPr>
        <p:spPr>
          <a:xfrm>
            <a:off x="311700" y="1536633"/>
            <a:ext cx="3999900" cy="4555200"/>
          </a:xfrm>
          <a:prstGeom prst="rect">
            <a:avLst/>
          </a:prstGeom>
        </p:spPr>
        <p:txBody>
          <a:bodyPr anchorCtr="0" anchor="t" bIns="91425" lIns="91425" spcFirstLastPara="1" rIns="91425" wrap="square" tIns="91425"/>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62" name="Shape 62"/>
          <p:cNvSpPr txBox="1"/>
          <p:nvPr>
            <p:ph idx="2" type="body"/>
          </p:nvPr>
        </p:nvSpPr>
        <p:spPr>
          <a:xfrm>
            <a:off x="4832400" y="1536633"/>
            <a:ext cx="3999900" cy="4555200"/>
          </a:xfrm>
          <a:prstGeom prst="rect">
            <a:avLst/>
          </a:prstGeom>
        </p:spPr>
        <p:txBody>
          <a:bodyPr anchorCtr="0" anchor="t" bIns="91425" lIns="91425" spcFirstLastPara="1" rIns="91425" wrap="square" tIns="91425"/>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63" name="Shape 63"/>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18" Type="http://schemas.openxmlformats.org/officeDocument/2006/relationships/theme" Target="../theme/theme1.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593367"/>
            <a:ext cx="8520600" cy="763500"/>
          </a:xfrm>
          <a:prstGeom prst="rect">
            <a:avLst/>
          </a:prstGeom>
          <a:noFill/>
          <a:ln>
            <a:noFill/>
          </a:ln>
        </p:spPr>
        <p:txBody>
          <a:bodyPr anchorCtr="0" anchor="t" bIns="91425" lIns="91425" spcFirstLastPara="1" rIns="91425" wrap="square" tIns="91425"/>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7" name="Shape 7"/>
          <p:cNvSpPr txBox="1"/>
          <p:nvPr>
            <p:ph idx="1" type="body"/>
          </p:nvPr>
        </p:nvSpPr>
        <p:spPr>
          <a:xfrm>
            <a:off x="311700" y="1536633"/>
            <a:ext cx="8520600" cy="4555200"/>
          </a:xfrm>
          <a:prstGeom prst="rect">
            <a:avLst/>
          </a:prstGeom>
          <a:noFill/>
          <a:ln>
            <a:noFill/>
          </a:ln>
        </p:spPr>
        <p:txBody>
          <a:bodyPr anchorCtr="0" anchor="t" bIns="91425" lIns="91425" spcFirstLastPara="1" rIns="91425" wrap="square" tIns="91425"/>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1600"/>
              </a:spcBef>
              <a:spcAft>
                <a:spcPts val="0"/>
              </a:spcAft>
              <a:buClr>
                <a:schemeClr val="dk2"/>
              </a:buClr>
              <a:buSzPts val="1400"/>
              <a:buChar char="○"/>
              <a:defRPr>
                <a:solidFill>
                  <a:schemeClr val="dk2"/>
                </a:solidFill>
              </a:defRPr>
            </a:lvl2pPr>
            <a:lvl3pPr indent="-317500" lvl="2" marL="1371600" rtl="0">
              <a:lnSpc>
                <a:spcPct val="115000"/>
              </a:lnSpc>
              <a:spcBef>
                <a:spcPts val="1600"/>
              </a:spcBef>
              <a:spcAft>
                <a:spcPts val="0"/>
              </a:spcAft>
              <a:buClr>
                <a:schemeClr val="dk2"/>
              </a:buClr>
              <a:buSzPts val="1400"/>
              <a:buChar char="■"/>
              <a:defRPr>
                <a:solidFill>
                  <a:schemeClr val="dk2"/>
                </a:solidFill>
              </a:defRPr>
            </a:lvl3pPr>
            <a:lvl4pPr indent="-317500" lvl="3" marL="1828800" rtl="0">
              <a:lnSpc>
                <a:spcPct val="115000"/>
              </a:lnSpc>
              <a:spcBef>
                <a:spcPts val="1600"/>
              </a:spcBef>
              <a:spcAft>
                <a:spcPts val="0"/>
              </a:spcAft>
              <a:buClr>
                <a:schemeClr val="dk2"/>
              </a:buClr>
              <a:buSzPts val="1400"/>
              <a:buChar char="●"/>
              <a:defRPr>
                <a:solidFill>
                  <a:schemeClr val="dk2"/>
                </a:solidFill>
              </a:defRPr>
            </a:lvl4pPr>
            <a:lvl5pPr indent="-317500" lvl="4" marL="2286000" rtl="0">
              <a:lnSpc>
                <a:spcPct val="115000"/>
              </a:lnSpc>
              <a:spcBef>
                <a:spcPts val="1600"/>
              </a:spcBef>
              <a:spcAft>
                <a:spcPts val="0"/>
              </a:spcAft>
              <a:buClr>
                <a:schemeClr val="dk2"/>
              </a:buClr>
              <a:buSzPts val="1400"/>
              <a:buChar char="○"/>
              <a:defRPr>
                <a:solidFill>
                  <a:schemeClr val="dk2"/>
                </a:solidFill>
              </a:defRPr>
            </a:lvl5pPr>
            <a:lvl6pPr indent="-317500" lvl="5" marL="2743200" rtl="0">
              <a:lnSpc>
                <a:spcPct val="115000"/>
              </a:lnSpc>
              <a:spcBef>
                <a:spcPts val="1600"/>
              </a:spcBef>
              <a:spcAft>
                <a:spcPts val="0"/>
              </a:spcAft>
              <a:buClr>
                <a:schemeClr val="dk2"/>
              </a:buClr>
              <a:buSzPts val="1400"/>
              <a:buChar char="■"/>
              <a:defRPr>
                <a:solidFill>
                  <a:schemeClr val="dk2"/>
                </a:solidFill>
              </a:defRPr>
            </a:lvl6pPr>
            <a:lvl7pPr indent="-317500" lvl="6" marL="3200400" rtl="0">
              <a:lnSpc>
                <a:spcPct val="115000"/>
              </a:lnSpc>
              <a:spcBef>
                <a:spcPts val="1600"/>
              </a:spcBef>
              <a:spcAft>
                <a:spcPts val="0"/>
              </a:spcAft>
              <a:buClr>
                <a:schemeClr val="dk2"/>
              </a:buClr>
              <a:buSzPts val="1400"/>
              <a:buChar char="●"/>
              <a:defRPr>
                <a:solidFill>
                  <a:schemeClr val="dk2"/>
                </a:solidFill>
              </a:defRPr>
            </a:lvl7pPr>
            <a:lvl8pPr indent="-317500" lvl="7" marL="3657600" rtl="0">
              <a:lnSpc>
                <a:spcPct val="115000"/>
              </a:lnSpc>
              <a:spcBef>
                <a:spcPts val="1600"/>
              </a:spcBef>
              <a:spcAft>
                <a:spcPts val="0"/>
              </a:spcAft>
              <a:buClr>
                <a:schemeClr val="dk2"/>
              </a:buClr>
              <a:buSzPts val="1400"/>
              <a:buChar char="○"/>
              <a:defRPr>
                <a:solidFill>
                  <a:schemeClr val="dk2"/>
                </a:solidFill>
              </a:defRPr>
            </a:lvl8pPr>
            <a:lvl9pPr indent="-317500" lvl="8" marL="4114800" rtl="0">
              <a:lnSpc>
                <a:spcPct val="115000"/>
              </a:lnSpc>
              <a:spcBef>
                <a:spcPts val="1600"/>
              </a:spcBef>
              <a:spcAft>
                <a:spcPts val="1600"/>
              </a:spcAft>
              <a:buClr>
                <a:schemeClr val="dk2"/>
              </a:buClr>
              <a:buSzPts val="1400"/>
              <a:buChar char="■"/>
              <a:defRPr>
                <a:solidFill>
                  <a:schemeClr val="dk2"/>
                </a:solidFill>
              </a:defRPr>
            </a:lvl9pPr>
          </a:lstStyle>
          <a:p/>
        </p:txBody>
      </p:sp>
      <p:sp>
        <p:nvSpPr>
          <p:cNvPr id="8" name="Shape 8"/>
          <p:cNvSpPr txBox="1"/>
          <p:nvPr>
            <p:ph idx="12" type="sldNum"/>
          </p:nvPr>
        </p:nvSpPr>
        <p:spPr>
          <a:xfrm>
            <a:off x="8472458" y="6217622"/>
            <a:ext cx="548700" cy="5247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xml"/><Relationship Id="rId3" Type="http://schemas.openxmlformats.org/officeDocument/2006/relationships/image" Target="../media/image10.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1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 Id="rId3" Type="http://schemas.openxmlformats.org/officeDocument/2006/relationships/image" Target="../media/image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 Id="rId3" Type="http://schemas.openxmlformats.org/officeDocument/2006/relationships/image" Target="../media/image18.jpg"/><Relationship Id="rId4" Type="http://schemas.openxmlformats.org/officeDocument/2006/relationships/image" Target="../media/image36.jpg"/><Relationship Id="rId5" Type="http://schemas.openxmlformats.org/officeDocument/2006/relationships/image" Target="../media/image19.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2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34.jpg"/><Relationship Id="rId4" Type="http://schemas.openxmlformats.org/officeDocument/2006/relationships/image" Target="../media/image23.jpg"/><Relationship Id="rId5"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 Id="rId3" Type="http://schemas.openxmlformats.org/officeDocument/2006/relationships/image" Target="../media/image24.png"/><Relationship Id="rId4" Type="http://schemas.openxmlformats.org/officeDocument/2006/relationships/image" Target="../media/image25.png"/><Relationship Id="rId5" Type="http://schemas.openxmlformats.org/officeDocument/2006/relationships/image" Target="../media/image23.jpg"/><Relationship Id="rId6" Type="http://schemas.openxmlformats.org/officeDocument/2006/relationships/image" Target="../media/image22.png"/><Relationship Id="rId7" Type="http://schemas.openxmlformats.org/officeDocument/2006/relationships/image" Target="../media/image29.png"/><Relationship Id="rId8" Type="http://schemas.openxmlformats.org/officeDocument/2006/relationships/image" Target="../media/image2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20" Type="http://schemas.openxmlformats.org/officeDocument/2006/relationships/image" Target="../media/image44.jpg"/><Relationship Id="rId11" Type="http://schemas.openxmlformats.org/officeDocument/2006/relationships/image" Target="../media/image43.png"/><Relationship Id="rId22" Type="http://schemas.openxmlformats.org/officeDocument/2006/relationships/image" Target="../media/image46.png"/><Relationship Id="rId10" Type="http://schemas.openxmlformats.org/officeDocument/2006/relationships/image" Target="../media/image56.jpg"/><Relationship Id="rId21" Type="http://schemas.openxmlformats.org/officeDocument/2006/relationships/image" Target="../media/image49.png"/><Relationship Id="rId13" Type="http://schemas.openxmlformats.org/officeDocument/2006/relationships/image" Target="../media/image39.jpg"/><Relationship Id="rId12" Type="http://schemas.openxmlformats.org/officeDocument/2006/relationships/image" Target="../media/image35.png"/><Relationship Id="rId23" Type="http://schemas.openxmlformats.org/officeDocument/2006/relationships/image" Target="../media/image48.png"/><Relationship Id="rId1" Type="http://schemas.openxmlformats.org/officeDocument/2006/relationships/slideLayout" Target="../slideLayouts/slideLayout10.xml"/><Relationship Id="rId2" Type="http://schemas.openxmlformats.org/officeDocument/2006/relationships/notesSlide" Target="../notesSlides/notesSlide26.xml"/><Relationship Id="rId3"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png"/><Relationship Id="rId15" Type="http://schemas.openxmlformats.org/officeDocument/2006/relationships/image" Target="../media/image40.jpg"/><Relationship Id="rId14" Type="http://schemas.openxmlformats.org/officeDocument/2006/relationships/image" Target="../media/image38.jpg"/><Relationship Id="rId17" Type="http://schemas.openxmlformats.org/officeDocument/2006/relationships/image" Target="../media/image45.jpg"/><Relationship Id="rId16" Type="http://schemas.openxmlformats.org/officeDocument/2006/relationships/image" Target="../media/image42.jpg"/><Relationship Id="rId5" Type="http://schemas.openxmlformats.org/officeDocument/2006/relationships/image" Target="../media/image28.png"/><Relationship Id="rId19" Type="http://schemas.openxmlformats.org/officeDocument/2006/relationships/image" Target="../media/image50.jpg"/><Relationship Id="rId6" Type="http://schemas.openxmlformats.org/officeDocument/2006/relationships/image" Target="../media/image37.png"/><Relationship Id="rId18" Type="http://schemas.openxmlformats.org/officeDocument/2006/relationships/image" Target="../media/image41.jpg"/><Relationship Id="rId7" Type="http://schemas.openxmlformats.org/officeDocument/2006/relationships/image" Target="../media/image33.png"/><Relationship Id="rId8" Type="http://schemas.openxmlformats.org/officeDocument/2006/relationships/image" Target="../media/image3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xml"/><Relationship Id="rId3" Type="http://schemas.openxmlformats.org/officeDocument/2006/relationships/image" Target="../media/image8.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 Id="rId3" Type="http://schemas.openxmlformats.org/officeDocument/2006/relationships/image" Target="../media/image47.png"/><Relationship Id="rId4" Type="http://schemas.openxmlformats.org/officeDocument/2006/relationships/image" Target="../media/image5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4.xml"/><Relationship Id="rId3" Type="http://schemas.openxmlformats.org/officeDocument/2006/relationships/image" Target="../media/image5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6.xml"/><Relationship Id="rId3" Type="http://schemas.openxmlformats.org/officeDocument/2006/relationships/hyperlink" Target="https://drive.google.com/file/d/0B2242B82VXzZWGpJUUZTUC1LY2c/view"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8.xml"/><Relationship Id="rId3" Type="http://schemas.openxmlformats.org/officeDocument/2006/relationships/image" Target="../media/image53.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xml"/><Relationship Id="rId3" Type="http://schemas.openxmlformats.org/officeDocument/2006/relationships/image" Target="../media/image8.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2.xml"/><Relationship Id="rId3" Type="http://schemas.openxmlformats.org/officeDocument/2006/relationships/image" Target="../media/image5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6.xml"/><Relationship Id="rId3" Type="http://schemas.openxmlformats.org/officeDocument/2006/relationships/image" Target="../media/image55.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1" Type="http://schemas.openxmlformats.org/officeDocument/2006/relationships/image" Target="../media/image14.png"/><Relationship Id="rId10" Type="http://schemas.openxmlformats.org/officeDocument/2006/relationships/image" Target="../media/image16.png"/><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12.png"/><Relationship Id="rId4" Type="http://schemas.openxmlformats.org/officeDocument/2006/relationships/image" Target="../media/image11.png"/><Relationship Id="rId9" Type="http://schemas.openxmlformats.org/officeDocument/2006/relationships/image" Target="../media/image3.png"/><Relationship Id="rId5" Type="http://schemas.openxmlformats.org/officeDocument/2006/relationships/image" Target="../media/image6.png"/><Relationship Id="rId6" Type="http://schemas.openxmlformats.org/officeDocument/2006/relationships/image" Target="../media/image9.png"/><Relationship Id="rId7" Type="http://schemas.openxmlformats.org/officeDocument/2006/relationships/image" Target="../media/image7.png"/><Relationship Id="rId8"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9.xml"/><Relationship Id="rId3"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98" name="Shape 98"/>
        <p:cNvGrpSpPr/>
        <p:nvPr/>
      </p:nvGrpSpPr>
      <p:grpSpPr>
        <a:xfrm>
          <a:off x="0" y="0"/>
          <a:ext cx="0" cy="0"/>
          <a:chOff x="0" y="0"/>
          <a:chExt cx="0" cy="0"/>
        </a:xfrm>
      </p:grpSpPr>
      <p:pic>
        <p:nvPicPr>
          <p:cNvPr id="99" name="Shape 99"/>
          <p:cNvPicPr preferRelativeResize="0"/>
          <p:nvPr/>
        </p:nvPicPr>
        <p:blipFill>
          <a:blip r:embed="rId3">
            <a:alphaModFix/>
          </a:blip>
          <a:stretch>
            <a:fillRect/>
          </a:stretch>
        </p:blipFill>
        <p:spPr>
          <a:xfrm>
            <a:off x="2995863" y="2088750"/>
            <a:ext cx="3152275" cy="3180874"/>
          </a:xfrm>
          <a:prstGeom prst="rect">
            <a:avLst/>
          </a:prstGeom>
          <a:noFill/>
          <a:ln>
            <a:noFill/>
          </a:ln>
        </p:spPr>
      </p:pic>
      <p:pic>
        <p:nvPicPr>
          <p:cNvPr id="100" name="Shape 100"/>
          <p:cNvPicPr preferRelativeResize="0"/>
          <p:nvPr/>
        </p:nvPicPr>
        <p:blipFill>
          <a:blip r:embed="rId4">
            <a:alphaModFix/>
          </a:blip>
          <a:stretch>
            <a:fillRect/>
          </a:stretch>
        </p:blipFill>
        <p:spPr>
          <a:xfrm>
            <a:off x="479425" y="0"/>
            <a:ext cx="1580300" cy="1373475"/>
          </a:xfrm>
          <a:prstGeom prst="rect">
            <a:avLst/>
          </a:prstGeom>
          <a:noFill/>
          <a:ln>
            <a:noFill/>
          </a:ln>
        </p:spPr>
      </p:pic>
      <p:sp>
        <p:nvSpPr>
          <p:cNvPr id="101" name="Shape 101"/>
          <p:cNvSpPr txBox="1"/>
          <p:nvPr/>
        </p:nvSpPr>
        <p:spPr>
          <a:xfrm>
            <a:off x="0" y="1594800"/>
            <a:ext cx="9144000" cy="1448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3600">
                <a:solidFill>
                  <a:srgbClr val="FFFFFF"/>
                </a:solidFill>
              </a:rPr>
              <a:t>Computer Security and Forensics</a:t>
            </a:r>
            <a:endParaRPr sz="3600">
              <a:solidFill>
                <a:srgbClr val="FFFFFF"/>
              </a:solidFill>
            </a:endParaRPr>
          </a:p>
          <a:p>
            <a:pPr indent="0" lvl="0" marL="0" algn="ctr">
              <a:spcBef>
                <a:spcPts val="0"/>
              </a:spcBef>
              <a:spcAft>
                <a:spcPts val="0"/>
              </a:spcAft>
              <a:buNone/>
            </a:pPr>
            <a:r>
              <a:rPr lang="en-GB" sz="3600">
                <a:solidFill>
                  <a:srgbClr val="FFFFFF"/>
                </a:solidFill>
              </a:rPr>
              <a:t>Research</a:t>
            </a:r>
            <a:endParaRPr sz="3600">
              <a:solidFill>
                <a:srgbClr val="FFFFFF"/>
              </a:solidFill>
            </a:endParaRPr>
          </a:p>
        </p:txBody>
      </p:sp>
      <p:sp>
        <p:nvSpPr>
          <p:cNvPr id="102" name="Shape 102"/>
          <p:cNvSpPr txBox="1"/>
          <p:nvPr/>
        </p:nvSpPr>
        <p:spPr>
          <a:xfrm>
            <a:off x="0" y="4920900"/>
            <a:ext cx="9144000" cy="1784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2400">
                <a:solidFill>
                  <a:srgbClr val="FFFFFF"/>
                </a:solidFill>
              </a:rPr>
              <a:t>Dr </a:t>
            </a:r>
            <a:r>
              <a:rPr lang="en-GB" sz="2400">
                <a:solidFill>
                  <a:srgbClr val="FFFFFF"/>
                </a:solidFill>
              </a:rPr>
              <a:t>Z. Cliffe Schreuders</a:t>
            </a:r>
            <a:endParaRPr sz="2400">
              <a:solidFill>
                <a:srgbClr val="FFFFFF"/>
              </a:solidFill>
            </a:endParaRPr>
          </a:p>
          <a:p>
            <a:pPr indent="0" lvl="0" marL="0" rtl="0" algn="ctr">
              <a:spcBef>
                <a:spcPts val="0"/>
              </a:spcBef>
              <a:spcAft>
                <a:spcPts val="0"/>
              </a:spcAft>
              <a:buNone/>
            </a:pPr>
            <a:r>
              <a:rPr lang="en-GB">
                <a:solidFill>
                  <a:srgbClr val="FFFFFF"/>
                </a:solidFill>
              </a:rPr>
              <a:t>Reader in Computer Security</a:t>
            </a:r>
            <a:endParaRPr>
              <a:solidFill>
                <a:srgbClr val="FFFFFF"/>
              </a:solidFill>
            </a:endParaRPr>
          </a:p>
          <a:p>
            <a:pPr indent="0" lvl="0" marL="0" rtl="0" algn="ctr">
              <a:spcBef>
                <a:spcPts val="0"/>
              </a:spcBef>
              <a:spcAft>
                <a:spcPts val="0"/>
              </a:spcAft>
              <a:buNone/>
            </a:pPr>
            <a:r>
              <a:rPr lang="en-GB">
                <a:solidFill>
                  <a:srgbClr val="FFFFFF"/>
                </a:solidFill>
              </a:rPr>
              <a:t>Director, Cybercrime &amp; Security Innovation Centre</a:t>
            </a:r>
            <a:endParaRPr>
              <a:solidFill>
                <a:srgbClr val="FFFFFF"/>
              </a:solidFill>
            </a:endParaRPr>
          </a:p>
          <a:p>
            <a:pPr indent="0" lvl="0" marL="0" rtl="0" algn="ctr">
              <a:spcBef>
                <a:spcPts val="0"/>
              </a:spcBef>
              <a:spcAft>
                <a:spcPts val="0"/>
              </a:spcAft>
              <a:buNone/>
            </a:pPr>
            <a:r>
              <a:rPr lang="en-GB">
                <a:solidFill>
                  <a:srgbClr val="FFFFFF"/>
                </a:solidFill>
              </a:rPr>
              <a:t>Leeds Beckett University</a:t>
            </a:r>
            <a:endParaRPr>
              <a:solidFill>
                <a:srgbClr val="FFFFFF"/>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8" name="Shape 158"/>
        <p:cNvGrpSpPr/>
        <p:nvPr/>
      </p:nvGrpSpPr>
      <p:grpSpPr>
        <a:xfrm>
          <a:off x="0" y="0"/>
          <a:ext cx="0" cy="0"/>
          <a:chOff x="0" y="0"/>
          <a:chExt cx="0" cy="0"/>
        </a:xfrm>
      </p:grpSpPr>
      <p:sp>
        <p:nvSpPr>
          <p:cNvPr id="159" name="Shape 159"/>
          <p:cNvSpPr txBox="1"/>
          <p:nvPr>
            <p:ph type="title"/>
          </p:nvPr>
        </p:nvSpPr>
        <p:spPr>
          <a:xfrm>
            <a:off x="311700" y="1431567"/>
            <a:ext cx="8520600" cy="7635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GB"/>
              <a:t>Security impacts everyone</a:t>
            </a:r>
            <a:endParaRPr/>
          </a:p>
        </p:txBody>
      </p:sp>
      <p:sp>
        <p:nvSpPr>
          <p:cNvPr id="160" name="Shape 160"/>
          <p:cNvSpPr txBox="1"/>
          <p:nvPr>
            <p:ph idx="1" type="body"/>
          </p:nvPr>
        </p:nvSpPr>
        <p:spPr>
          <a:xfrm>
            <a:off x="311700" y="2213451"/>
            <a:ext cx="8520600" cy="4030800"/>
          </a:xfrm>
          <a:prstGeom prst="rect">
            <a:avLst/>
          </a:prstGeom>
        </p:spPr>
        <p:txBody>
          <a:bodyPr anchorCtr="0" anchor="t" bIns="91425" lIns="91425" spcFirstLastPara="1" rIns="91425" wrap="square" tIns="91425">
            <a:noAutofit/>
          </a:bodyPr>
          <a:lstStyle/>
          <a:p>
            <a:pPr indent="0" lvl="0" marL="0">
              <a:spcBef>
                <a:spcPts val="0"/>
              </a:spcBef>
              <a:spcAft>
                <a:spcPts val="0"/>
              </a:spcAft>
              <a:buClr>
                <a:schemeClr val="dk1"/>
              </a:buClr>
              <a:buSzPts val="1100"/>
              <a:buFont typeface="Arial"/>
              <a:buNone/>
            </a:pPr>
            <a:r>
              <a:rPr lang="en-GB"/>
              <a:t>Software developers</a:t>
            </a:r>
            <a:endParaRPr/>
          </a:p>
          <a:p>
            <a:pPr indent="0" lvl="0" marL="0">
              <a:spcBef>
                <a:spcPts val="1600"/>
              </a:spcBef>
              <a:spcAft>
                <a:spcPts val="0"/>
              </a:spcAft>
              <a:buClr>
                <a:schemeClr val="dk1"/>
              </a:buClr>
              <a:buSzPts val="1100"/>
              <a:buFont typeface="Arial"/>
              <a:buNone/>
            </a:pPr>
            <a:r>
              <a:rPr lang="en-GB"/>
              <a:t>System/network administrators</a:t>
            </a:r>
            <a:endParaRPr/>
          </a:p>
          <a:p>
            <a:pPr indent="0" lvl="0" marL="0" rtl="0">
              <a:spcBef>
                <a:spcPts val="1600"/>
              </a:spcBef>
              <a:spcAft>
                <a:spcPts val="1600"/>
              </a:spcAft>
              <a:buClr>
                <a:schemeClr val="dk1"/>
              </a:buClr>
              <a:buSzPts val="1100"/>
              <a:buFont typeface="Arial"/>
              <a:buNone/>
            </a:pPr>
            <a:r>
              <a:rPr lang="en-GB"/>
              <a:t>Everyone needs to be educated on security procedure to manage risk</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4" name="Shape 164"/>
        <p:cNvGrpSpPr/>
        <p:nvPr/>
      </p:nvGrpSpPr>
      <p:grpSpPr>
        <a:xfrm>
          <a:off x="0" y="0"/>
          <a:ext cx="0" cy="0"/>
          <a:chOff x="0" y="0"/>
          <a:chExt cx="0" cy="0"/>
        </a:xfrm>
      </p:grpSpPr>
      <p:sp>
        <p:nvSpPr>
          <p:cNvPr id="165" name="Shape 165"/>
          <p:cNvSpPr txBox="1"/>
          <p:nvPr>
            <p:ph type="title"/>
          </p:nvPr>
        </p:nvSpPr>
        <p:spPr>
          <a:xfrm>
            <a:off x="311700" y="1431567"/>
            <a:ext cx="8520600" cy="7635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GB"/>
              <a:t>Some of my earlier research projects</a:t>
            </a:r>
            <a:endParaRPr/>
          </a:p>
        </p:txBody>
      </p:sp>
      <p:sp>
        <p:nvSpPr>
          <p:cNvPr id="166" name="Shape 166"/>
          <p:cNvSpPr txBox="1"/>
          <p:nvPr>
            <p:ph idx="1" type="body"/>
          </p:nvPr>
        </p:nvSpPr>
        <p:spPr>
          <a:xfrm>
            <a:off x="311700" y="2213451"/>
            <a:ext cx="8520600" cy="4030800"/>
          </a:xfrm>
          <a:prstGeom prst="rect">
            <a:avLst/>
          </a:prstGeom>
        </p:spPr>
        <p:txBody>
          <a:bodyPr anchorCtr="0" anchor="t" bIns="91425" lIns="91425" spcFirstLastPara="1" rIns="91425" wrap="square" tIns="91425">
            <a:noAutofit/>
          </a:bodyPr>
          <a:lstStyle/>
          <a:p>
            <a:pPr indent="0" lvl="0" marL="0" rtl="0">
              <a:spcBef>
                <a:spcPts val="0"/>
              </a:spcBef>
              <a:spcAft>
                <a:spcPts val="0"/>
              </a:spcAft>
              <a:buClr>
                <a:schemeClr val="dk1"/>
              </a:buClr>
              <a:buSzPts val="1100"/>
              <a:buFont typeface="Arial"/>
              <a:buNone/>
            </a:pPr>
            <a:r>
              <a:rPr lang="en-GB"/>
              <a:t>Access controls / sandboxing</a:t>
            </a:r>
            <a:endParaRPr/>
          </a:p>
          <a:p>
            <a:pPr indent="0" lvl="0" marL="0" rtl="0">
              <a:spcBef>
                <a:spcPts val="1600"/>
              </a:spcBef>
              <a:spcAft>
                <a:spcPts val="0"/>
              </a:spcAft>
              <a:buClr>
                <a:schemeClr val="dk1"/>
              </a:buClr>
              <a:buSzPts val="1100"/>
              <a:buFont typeface="Arial"/>
              <a:buNone/>
            </a:pPr>
            <a:r>
              <a:rPr lang="en-GB"/>
              <a:t>Banking malware</a:t>
            </a:r>
            <a:endParaRPr/>
          </a:p>
          <a:p>
            <a:pPr indent="0" lvl="0" marL="0" rtl="0">
              <a:spcBef>
                <a:spcPts val="1600"/>
              </a:spcBef>
              <a:spcAft>
                <a:spcPts val="1600"/>
              </a:spcAft>
              <a:buClr>
                <a:schemeClr val="dk1"/>
              </a:buClr>
              <a:buSzPts val="1100"/>
              <a:buFont typeface="Arial"/>
              <a:buNone/>
            </a:pPr>
            <a:r>
              <a:rPr lang="en-GB"/>
              <a:t>Wi-Fi networks and human factors</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0" name="Shape 170"/>
        <p:cNvGrpSpPr/>
        <p:nvPr/>
      </p:nvGrpSpPr>
      <p:grpSpPr>
        <a:xfrm>
          <a:off x="0" y="0"/>
          <a:ext cx="0" cy="0"/>
          <a:chOff x="0" y="0"/>
          <a:chExt cx="0" cy="0"/>
        </a:xfrm>
      </p:grpSpPr>
      <p:sp>
        <p:nvSpPr>
          <p:cNvPr id="171" name="Shape 171"/>
          <p:cNvSpPr txBox="1"/>
          <p:nvPr>
            <p:ph type="title"/>
          </p:nvPr>
        </p:nvSpPr>
        <p:spPr>
          <a:xfrm>
            <a:off x="293013" y="1422223"/>
            <a:ext cx="8520600" cy="7635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pic>
        <p:nvPicPr>
          <p:cNvPr id="172" name="Shape 172"/>
          <p:cNvPicPr preferRelativeResize="0"/>
          <p:nvPr/>
        </p:nvPicPr>
        <p:blipFill>
          <a:blip r:embed="rId3">
            <a:alphaModFix/>
          </a:blip>
          <a:stretch>
            <a:fillRect/>
          </a:stretch>
        </p:blipFill>
        <p:spPr>
          <a:xfrm>
            <a:off x="-94875" y="-74925"/>
            <a:ext cx="9262400" cy="69329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6" name="Shape 176"/>
        <p:cNvGrpSpPr/>
        <p:nvPr/>
      </p:nvGrpSpPr>
      <p:grpSpPr>
        <a:xfrm>
          <a:off x="0" y="0"/>
          <a:ext cx="0" cy="0"/>
          <a:chOff x="0" y="0"/>
          <a:chExt cx="0" cy="0"/>
        </a:xfrm>
      </p:grpSpPr>
      <p:sp>
        <p:nvSpPr>
          <p:cNvPr id="177" name="Shape 177"/>
          <p:cNvSpPr txBox="1"/>
          <p:nvPr>
            <p:ph type="title"/>
          </p:nvPr>
        </p:nvSpPr>
        <p:spPr>
          <a:xfrm>
            <a:off x="311700" y="1431567"/>
            <a:ext cx="8520600" cy="7635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a:t>The Cybercrime &amp; Security Innovation </a:t>
            </a:r>
            <a:r>
              <a:rPr lang="en-GB"/>
              <a:t>Centre</a:t>
            </a:r>
            <a:endParaRPr/>
          </a:p>
        </p:txBody>
      </p:sp>
      <p:sp>
        <p:nvSpPr>
          <p:cNvPr id="178" name="Shape 178"/>
          <p:cNvSpPr txBox="1"/>
          <p:nvPr>
            <p:ph idx="1" type="body"/>
          </p:nvPr>
        </p:nvSpPr>
        <p:spPr>
          <a:xfrm>
            <a:off x="311700" y="2213451"/>
            <a:ext cx="8520600" cy="4030800"/>
          </a:xfrm>
          <a:prstGeom prst="rect">
            <a:avLst/>
          </a:prstGeom>
        </p:spPr>
        <p:txBody>
          <a:bodyPr anchorCtr="0" anchor="t" bIns="91425" lIns="91425" spcFirstLastPara="1" rIns="91425" wrap="square" tIns="91425">
            <a:noAutofit/>
          </a:bodyPr>
          <a:lstStyle/>
          <a:p>
            <a:pPr indent="0" lvl="0" marL="0">
              <a:spcBef>
                <a:spcPts val="0"/>
              </a:spcBef>
              <a:spcAft>
                <a:spcPts val="0"/>
              </a:spcAft>
              <a:buClr>
                <a:schemeClr val="dk1"/>
              </a:buClr>
              <a:buSzPts val="1100"/>
              <a:buFont typeface="Arial"/>
              <a:buNone/>
            </a:pPr>
            <a:r>
              <a:rPr lang="en-GB"/>
              <a:t>“The CSI Centre aims to improve and incorporate an evidence-based approach into the frontline policing of digital forensics and cybercrime investigations, and to advance human factors of computer security and forensics mechanisms and practice.”</a:t>
            </a:r>
            <a:endParaRPr/>
          </a:p>
          <a:p>
            <a:pPr indent="0" lvl="0" marL="0">
              <a:spcBef>
                <a:spcPts val="1600"/>
              </a:spcBef>
              <a:spcAft>
                <a:spcPts val="0"/>
              </a:spcAft>
              <a:buClr>
                <a:schemeClr val="dk1"/>
              </a:buClr>
              <a:buSzPts val="1100"/>
              <a:buFont typeface="Arial"/>
              <a:buNone/>
            </a:pPr>
            <a:r>
              <a:rPr lang="en-GB"/>
              <a:t>“A collaborative hub for high quality research, with a collegial, supportive and cooperative research-intensive group, aimed at high-impact outputs.”</a:t>
            </a:r>
            <a:endParaRPr/>
          </a:p>
          <a:p>
            <a:pPr indent="0" lvl="0" marL="0">
              <a:spcBef>
                <a:spcPts val="1600"/>
              </a:spcBef>
              <a:spcAft>
                <a:spcPts val="1600"/>
              </a:spcAft>
              <a:buNone/>
            </a:pPr>
            <a:r>
              <a:rPr lang="en-GB"/>
              <a:t>Partnerships and collaboration</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2" name="Shape 182"/>
        <p:cNvGrpSpPr/>
        <p:nvPr/>
      </p:nvGrpSpPr>
      <p:grpSpPr>
        <a:xfrm>
          <a:off x="0" y="0"/>
          <a:ext cx="0" cy="0"/>
          <a:chOff x="0" y="0"/>
          <a:chExt cx="0" cy="0"/>
        </a:xfrm>
      </p:grpSpPr>
      <p:sp>
        <p:nvSpPr>
          <p:cNvPr id="183" name="Shape 183"/>
          <p:cNvSpPr txBox="1"/>
          <p:nvPr>
            <p:ph idx="1" type="body"/>
          </p:nvPr>
        </p:nvSpPr>
        <p:spPr>
          <a:xfrm>
            <a:off x="311700" y="2213451"/>
            <a:ext cx="8520600" cy="4030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GB"/>
              <a:t>£1.5m in recent funding</a:t>
            </a:r>
            <a:endParaRPr/>
          </a:p>
          <a:p>
            <a:pPr indent="0" lvl="0" marL="0" rtl="0">
              <a:spcBef>
                <a:spcPts val="1600"/>
              </a:spcBef>
              <a:spcAft>
                <a:spcPts val="0"/>
              </a:spcAft>
              <a:buNone/>
            </a:pPr>
            <a:r>
              <a:rPr lang="en-GB"/>
              <a:t>In partnerships with industry, academia, and police</a:t>
            </a:r>
            <a:endParaRPr/>
          </a:p>
          <a:p>
            <a:pPr indent="0" lvl="0" marL="0" rtl="0">
              <a:spcBef>
                <a:spcPts val="1600"/>
              </a:spcBef>
              <a:spcAft>
                <a:spcPts val="0"/>
              </a:spcAft>
              <a:buNone/>
            </a:pPr>
            <a:r>
              <a:rPr lang="en-GB"/>
              <a:t>The CARI Project</a:t>
            </a:r>
            <a:endParaRPr/>
          </a:p>
          <a:p>
            <a:pPr indent="0" lvl="0" marL="0" rtl="0">
              <a:spcBef>
                <a:spcPts val="1600"/>
              </a:spcBef>
              <a:spcAft>
                <a:spcPts val="0"/>
              </a:spcAft>
              <a:buNone/>
            </a:pPr>
            <a:r>
              <a:rPr lang="en-GB"/>
              <a:t>Knowledge Transfer Partnerships</a:t>
            </a:r>
            <a:endParaRPr/>
          </a:p>
          <a:p>
            <a:pPr indent="0" lvl="0" marL="0" rtl="0">
              <a:spcBef>
                <a:spcPts val="1600"/>
              </a:spcBef>
              <a:spcAft>
                <a:spcPts val="0"/>
              </a:spcAft>
              <a:buNone/>
            </a:pPr>
            <a:r>
              <a:rPr lang="en-GB"/>
              <a:t>Nuclear Power Plant Safety</a:t>
            </a:r>
            <a:endParaRPr/>
          </a:p>
          <a:p>
            <a:pPr indent="0" lvl="0" marL="0" rtl="0">
              <a:spcBef>
                <a:spcPts val="1600"/>
              </a:spcBef>
              <a:spcAft>
                <a:spcPts val="0"/>
              </a:spcAft>
              <a:buNone/>
            </a:pPr>
            <a:r>
              <a:rPr lang="en-GB"/>
              <a:t>European Union Agency for Network and Information Security (ENISA)</a:t>
            </a:r>
            <a:endParaRPr/>
          </a:p>
          <a:p>
            <a:pPr indent="0" lvl="0" marL="0" rtl="0">
              <a:spcBef>
                <a:spcPts val="1600"/>
              </a:spcBef>
              <a:spcAft>
                <a:spcPts val="0"/>
              </a:spcAft>
              <a:buClr>
                <a:schemeClr val="dk1"/>
              </a:buClr>
              <a:buSzPts val="1100"/>
              <a:buFont typeface="Arial"/>
              <a:buNone/>
            </a:pPr>
            <a:r>
              <a:rPr lang="en-GB"/>
              <a:t>Randomised hacking challenges</a:t>
            </a:r>
            <a:endParaRPr/>
          </a:p>
          <a:p>
            <a:pPr indent="0" lvl="0" marL="457200" rtl="0">
              <a:spcBef>
                <a:spcPts val="1600"/>
              </a:spcBef>
              <a:spcAft>
                <a:spcPts val="1600"/>
              </a:spcAft>
              <a:buNone/>
            </a:pPr>
            <a:r>
              <a:rPr lang="en-GB"/>
              <a:t>Hosting Capture The Flag hacking competitions for universities and schools</a:t>
            </a:r>
            <a:endParaRPr/>
          </a:p>
        </p:txBody>
      </p:sp>
      <p:sp>
        <p:nvSpPr>
          <p:cNvPr id="184" name="Shape 184"/>
          <p:cNvSpPr txBox="1"/>
          <p:nvPr>
            <p:ph type="title"/>
          </p:nvPr>
        </p:nvSpPr>
        <p:spPr>
          <a:xfrm>
            <a:off x="311700" y="1431567"/>
            <a:ext cx="8520600" cy="7635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GB"/>
              <a:t>Current projects</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8" name="Shape 188"/>
        <p:cNvGrpSpPr/>
        <p:nvPr/>
      </p:nvGrpSpPr>
      <p:grpSpPr>
        <a:xfrm>
          <a:off x="0" y="0"/>
          <a:ext cx="0" cy="0"/>
          <a:chOff x="0" y="0"/>
          <a:chExt cx="0" cy="0"/>
        </a:xfrm>
      </p:grpSpPr>
      <p:sp>
        <p:nvSpPr>
          <p:cNvPr id="189" name="Shape 189"/>
          <p:cNvSpPr txBox="1"/>
          <p:nvPr>
            <p:ph idx="1" type="body"/>
          </p:nvPr>
        </p:nvSpPr>
        <p:spPr>
          <a:xfrm>
            <a:off x="311700" y="2213451"/>
            <a:ext cx="8520600" cy="4030800"/>
          </a:xfrm>
          <a:prstGeom prst="rect">
            <a:avLst/>
          </a:prstGeom>
        </p:spPr>
        <p:txBody>
          <a:bodyPr anchorCtr="0" anchor="t" bIns="91425" lIns="91425" spcFirstLastPara="1" rIns="91425" wrap="square" tIns="91425">
            <a:noAutofit/>
          </a:bodyPr>
          <a:lstStyle/>
          <a:p>
            <a:pPr indent="0" lvl="0" marL="0" rtl="0">
              <a:spcBef>
                <a:spcPts val="0"/>
              </a:spcBef>
              <a:spcAft>
                <a:spcPts val="0"/>
              </a:spcAft>
              <a:buClr>
                <a:schemeClr val="dk1"/>
              </a:buClr>
              <a:buSzPts val="1100"/>
              <a:buFont typeface="Arial"/>
              <a:buNone/>
            </a:pPr>
            <a:r>
              <a:rPr lang="en-GB"/>
              <a:t>SecGen is a Ruby application that uses Vagrant, and Puppet to quickly create randomly vulnerable virtual machines, based on specified scenarios</a:t>
            </a:r>
            <a:endParaRPr/>
          </a:p>
          <a:p>
            <a:pPr indent="0" lvl="0" marL="0" rtl="0">
              <a:spcBef>
                <a:spcPts val="1600"/>
              </a:spcBef>
              <a:spcAft>
                <a:spcPts val="0"/>
              </a:spcAft>
              <a:buClr>
                <a:schemeClr val="dk1"/>
              </a:buClr>
              <a:buSzPts val="1100"/>
              <a:buFont typeface="Arial"/>
              <a:buNone/>
            </a:pPr>
            <a:r>
              <a:rPr lang="en-GB"/>
              <a:t>Can be used for learning or CTF events</a:t>
            </a:r>
            <a:endParaRPr/>
          </a:p>
          <a:p>
            <a:pPr indent="0" lvl="0" marL="0" rtl="0">
              <a:spcBef>
                <a:spcPts val="1600"/>
              </a:spcBef>
              <a:spcAft>
                <a:spcPts val="0"/>
              </a:spcAft>
              <a:buClr>
                <a:schemeClr val="dk1"/>
              </a:buClr>
              <a:buSzPts val="1100"/>
              <a:buFont typeface="Arial"/>
              <a:buNone/>
            </a:pPr>
            <a:r>
              <a:rPr lang="en-GB"/>
              <a:t>Easily extendible: scenarios, and modules</a:t>
            </a:r>
            <a:endParaRPr/>
          </a:p>
          <a:p>
            <a:pPr indent="0" lvl="0" marL="0" rtl="0">
              <a:spcBef>
                <a:spcPts val="1600"/>
              </a:spcBef>
              <a:spcAft>
                <a:spcPts val="1600"/>
              </a:spcAft>
              <a:buNone/>
            </a:pPr>
            <a:r>
              <a:rPr lang="en-GB"/>
              <a:t>https://github.com/cliffe/SecGen</a:t>
            </a:r>
            <a:endParaRPr/>
          </a:p>
        </p:txBody>
      </p:sp>
      <p:sp>
        <p:nvSpPr>
          <p:cNvPr id="190" name="Shape 190"/>
          <p:cNvSpPr txBox="1"/>
          <p:nvPr>
            <p:ph type="title"/>
          </p:nvPr>
        </p:nvSpPr>
        <p:spPr>
          <a:xfrm>
            <a:off x="311700" y="1431567"/>
            <a:ext cx="8520600" cy="7635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GB"/>
              <a:t>SecGen</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4" name="Shape 194"/>
        <p:cNvGrpSpPr/>
        <p:nvPr/>
      </p:nvGrpSpPr>
      <p:grpSpPr>
        <a:xfrm>
          <a:off x="0" y="0"/>
          <a:ext cx="0" cy="0"/>
          <a:chOff x="0" y="0"/>
          <a:chExt cx="0" cy="0"/>
        </a:xfrm>
      </p:grpSpPr>
      <p:pic>
        <p:nvPicPr>
          <p:cNvPr id="195" name="Shape 195"/>
          <p:cNvPicPr preferRelativeResize="0"/>
          <p:nvPr/>
        </p:nvPicPr>
        <p:blipFill>
          <a:blip r:embed="rId3">
            <a:alphaModFix/>
          </a:blip>
          <a:stretch>
            <a:fillRect/>
          </a:stretch>
        </p:blipFill>
        <p:spPr>
          <a:xfrm>
            <a:off x="1385725" y="2054317"/>
            <a:ext cx="6286500" cy="41910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9" name="Shape 199"/>
        <p:cNvGrpSpPr/>
        <p:nvPr/>
      </p:nvGrpSpPr>
      <p:grpSpPr>
        <a:xfrm>
          <a:off x="0" y="0"/>
          <a:ext cx="0" cy="0"/>
          <a:chOff x="0" y="0"/>
          <a:chExt cx="0" cy="0"/>
        </a:xfrm>
      </p:grpSpPr>
      <p:pic>
        <p:nvPicPr>
          <p:cNvPr descr="IMG_20170405_150205.jpg" id="200" name="Shape 200"/>
          <p:cNvPicPr preferRelativeResize="0"/>
          <p:nvPr/>
        </p:nvPicPr>
        <p:blipFill>
          <a:blip r:embed="rId3">
            <a:alphaModFix/>
          </a:blip>
          <a:stretch>
            <a:fillRect/>
          </a:stretch>
        </p:blipFill>
        <p:spPr>
          <a:xfrm>
            <a:off x="3613025" y="2735525"/>
            <a:ext cx="5598275" cy="4198675"/>
          </a:xfrm>
          <a:prstGeom prst="rect">
            <a:avLst/>
          </a:prstGeom>
          <a:noFill/>
          <a:ln>
            <a:noFill/>
          </a:ln>
        </p:spPr>
      </p:pic>
      <p:sp>
        <p:nvSpPr>
          <p:cNvPr id="201" name="Shape 201"/>
          <p:cNvSpPr txBox="1"/>
          <p:nvPr>
            <p:ph type="title"/>
          </p:nvPr>
        </p:nvSpPr>
        <p:spPr>
          <a:xfrm>
            <a:off x="311700" y="1431567"/>
            <a:ext cx="8520600" cy="7635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GB"/>
              <a:t>Current projects</a:t>
            </a:r>
            <a:endParaRPr/>
          </a:p>
        </p:txBody>
      </p:sp>
      <p:pic>
        <p:nvPicPr>
          <p:cNvPr descr="IMG_20170405_141716.jpg" id="202" name="Shape 202"/>
          <p:cNvPicPr preferRelativeResize="0"/>
          <p:nvPr/>
        </p:nvPicPr>
        <p:blipFill>
          <a:blip r:embed="rId4">
            <a:alphaModFix/>
          </a:blip>
          <a:stretch>
            <a:fillRect/>
          </a:stretch>
        </p:blipFill>
        <p:spPr>
          <a:xfrm>
            <a:off x="0" y="1408050"/>
            <a:ext cx="4144608" cy="5526149"/>
          </a:xfrm>
          <a:prstGeom prst="rect">
            <a:avLst/>
          </a:prstGeom>
          <a:noFill/>
          <a:ln>
            <a:noFill/>
          </a:ln>
        </p:spPr>
      </p:pic>
      <p:pic>
        <p:nvPicPr>
          <p:cNvPr descr="PANO_20170405_150104.jpg" id="203" name="Shape 203"/>
          <p:cNvPicPr preferRelativeResize="0"/>
          <p:nvPr/>
        </p:nvPicPr>
        <p:blipFill>
          <a:blip r:embed="rId5">
            <a:alphaModFix/>
          </a:blip>
          <a:stretch>
            <a:fillRect/>
          </a:stretch>
        </p:blipFill>
        <p:spPr>
          <a:xfrm>
            <a:off x="0" y="1331850"/>
            <a:ext cx="9211300" cy="14947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7" name="Shape 207"/>
        <p:cNvGrpSpPr/>
        <p:nvPr/>
      </p:nvGrpSpPr>
      <p:grpSpPr>
        <a:xfrm>
          <a:off x="0" y="0"/>
          <a:ext cx="0" cy="0"/>
          <a:chOff x="0" y="0"/>
          <a:chExt cx="0" cy="0"/>
        </a:xfrm>
      </p:grpSpPr>
      <p:sp>
        <p:nvSpPr>
          <p:cNvPr id="208" name="Shape 208"/>
          <p:cNvSpPr txBox="1"/>
          <p:nvPr>
            <p:ph type="ctrTitle"/>
          </p:nvPr>
        </p:nvSpPr>
        <p:spPr>
          <a:xfrm>
            <a:off x="311708" y="992767"/>
            <a:ext cx="8520600" cy="27369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t/>
            </a:r>
            <a:endParaRPr/>
          </a:p>
        </p:txBody>
      </p:sp>
      <p:sp>
        <p:nvSpPr>
          <p:cNvPr id="209" name="Shape 209"/>
          <p:cNvSpPr txBox="1"/>
          <p:nvPr>
            <p:ph idx="1" type="subTitle"/>
          </p:nvPr>
        </p:nvSpPr>
        <p:spPr>
          <a:xfrm>
            <a:off x="311700" y="3778833"/>
            <a:ext cx="8520600" cy="10569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pic>
        <p:nvPicPr>
          <p:cNvPr id="210" name="Shape 210"/>
          <p:cNvPicPr preferRelativeResize="0"/>
          <p:nvPr/>
        </p:nvPicPr>
        <p:blipFill>
          <a:blip r:embed="rId3">
            <a:alphaModFix/>
          </a:blip>
          <a:stretch>
            <a:fillRect/>
          </a:stretch>
        </p:blipFill>
        <p:spPr>
          <a:xfrm>
            <a:off x="0" y="-25"/>
            <a:ext cx="9144000" cy="683975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4" name="Shape 214"/>
        <p:cNvGrpSpPr/>
        <p:nvPr/>
      </p:nvGrpSpPr>
      <p:grpSpPr>
        <a:xfrm>
          <a:off x="0" y="0"/>
          <a:ext cx="0" cy="0"/>
          <a:chOff x="0" y="0"/>
          <a:chExt cx="0" cy="0"/>
        </a:xfrm>
      </p:grpSpPr>
      <p:sp>
        <p:nvSpPr>
          <p:cNvPr id="215" name="Shape 215"/>
          <p:cNvSpPr txBox="1"/>
          <p:nvPr>
            <p:ph type="title"/>
          </p:nvPr>
        </p:nvSpPr>
        <p:spPr>
          <a:xfrm>
            <a:off x="311700" y="1431567"/>
            <a:ext cx="8520600" cy="7635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GB"/>
              <a:t>The bid</a:t>
            </a:r>
            <a:endParaRPr/>
          </a:p>
        </p:txBody>
      </p:sp>
      <p:sp>
        <p:nvSpPr>
          <p:cNvPr id="216" name="Shape 216"/>
          <p:cNvSpPr txBox="1"/>
          <p:nvPr>
            <p:ph idx="1" type="body"/>
          </p:nvPr>
        </p:nvSpPr>
        <p:spPr>
          <a:xfrm>
            <a:off x="311700" y="2213451"/>
            <a:ext cx="8520600" cy="4030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a:t>‘An evidence-based approach to fighting cybercrime from the frontline: improving the effectiveness and efficiency of investigating cyber enabled crime’</a:t>
            </a:r>
            <a:endParaRPr/>
          </a:p>
          <a:p>
            <a:pPr indent="0" lvl="0" marL="0">
              <a:spcBef>
                <a:spcPts val="1600"/>
              </a:spcBef>
              <a:spcAft>
                <a:spcPts val="0"/>
              </a:spcAft>
              <a:buClr>
                <a:schemeClr val="dk1"/>
              </a:buClr>
              <a:buSzPts val="1100"/>
              <a:buFont typeface="Arial"/>
              <a:buNone/>
            </a:pPr>
            <a:r>
              <a:rPr lang="en-GB"/>
              <a:t>£640,000 funded by the Police Knowledge Fund</a:t>
            </a:r>
            <a:endParaRPr/>
          </a:p>
          <a:p>
            <a:pPr indent="0" lvl="0" marL="0">
              <a:spcBef>
                <a:spcPts val="1600"/>
              </a:spcBef>
              <a:spcAft>
                <a:spcPts val="0"/>
              </a:spcAft>
              <a:buClr>
                <a:schemeClr val="dk1"/>
              </a:buClr>
              <a:buSzPts val="1100"/>
              <a:buFont typeface="Arial"/>
              <a:buNone/>
            </a:pPr>
            <a:r>
              <a:rPr lang="en-GB"/>
              <a:t>Home Office, College of Policing, Higher Education Funding Council for England (HEFCE)</a:t>
            </a:r>
            <a:endParaRPr/>
          </a:p>
          <a:p>
            <a:pPr indent="0" lvl="0" marL="0" rtl="0">
              <a:spcBef>
                <a:spcPts val="1600"/>
              </a:spcBef>
              <a:spcAft>
                <a:spcPts val="1600"/>
              </a:spcAft>
              <a:buNone/>
            </a:pPr>
            <a:r>
              <a:t/>
            </a:r>
            <a:endParaRPr/>
          </a:p>
        </p:txBody>
      </p:sp>
      <p:pic>
        <p:nvPicPr>
          <p:cNvPr id="217" name="Shape 217"/>
          <p:cNvPicPr preferRelativeResize="0"/>
          <p:nvPr/>
        </p:nvPicPr>
        <p:blipFill>
          <a:blip r:embed="rId3">
            <a:alphaModFix/>
          </a:blip>
          <a:stretch>
            <a:fillRect/>
          </a:stretch>
        </p:blipFill>
        <p:spPr>
          <a:xfrm>
            <a:off x="387888" y="4697375"/>
            <a:ext cx="2268376" cy="763500"/>
          </a:xfrm>
          <a:prstGeom prst="rect">
            <a:avLst/>
          </a:prstGeom>
          <a:noFill/>
          <a:ln>
            <a:noFill/>
          </a:ln>
        </p:spPr>
      </p:pic>
      <p:pic>
        <p:nvPicPr>
          <p:cNvPr id="218" name="Shape 218"/>
          <p:cNvPicPr preferRelativeResize="0"/>
          <p:nvPr/>
        </p:nvPicPr>
        <p:blipFill>
          <a:blip r:embed="rId4">
            <a:alphaModFix/>
          </a:blip>
          <a:stretch>
            <a:fillRect/>
          </a:stretch>
        </p:blipFill>
        <p:spPr>
          <a:xfrm>
            <a:off x="3371400" y="4638125"/>
            <a:ext cx="2497851" cy="882001"/>
          </a:xfrm>
          <a:prstGeom prst="rect">
            <a:avLst/>
          </a:prstGeom>
          <a:noFill/>
          <a:ln>
            <a:noFill/>
          </a:ln>
        </p:spPr>
      </p:pic>
      <p:pic>
        <p:nvPicPr>
          <p:cNvPr id="219" name="Shape 219"/>
          <p:cNvPicPr preferRelativeResize="0"/>
          <p:nvPr/>
        </p:nvPicPr>
        <p:blipFill>
          <a:blip r:embed="rId5">
            <a:alphaModFix/>
          </a:blip>
          <a:stretch>
            <a:fillRect/>
          </a:stretch>
        </p:blipFill>
        <p:spPr>
          <a:xfrm>
            <a:off x="6888184" y="4697375"/>
            <a:ext cx="1783382" cy="7635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 name="Shape 106"/>
        <p:cNvGrpSpPr/>
        <p:nvPr/>
      </p:nvGrpSpPr>
      <p:grpSpPr>
        <a:xfrm>
          <a:off x="0" y="0"/>
          <a:ext cx="0" cy="0"/>
          <a:chOff x="0" y="0"/>
          <a:chExt cx="0" cy="0"/>
        </a:xfrm>
      </p:grpSpPr>
      <p:sp>
        <p:nvSpPr>
          <p:cNvPr id="107" name="Shape 107"/>
          <p:cNvSpPr txBox="1"/>
          <p:nvPr>
            <p:ph type="title"/>
          </p:nvPr>
        </p:nvSpPr>
        <p:spPr>
          <a:xfrm>
            <a:off x="311700" y="1431567"/>
            <a:ext cx="8520600" cy="7635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GB"/>
              <a:t>Overview</a:t>
            </a:r>
            <a:endParaRPr/>
          </a:p>
        </p:txBody>
      </p:sp>
      <p:sp>
        <p:nvSpPr>
          <p:cNvPr id="108" name="Shape 108"/>
          <p:cNvSpPr txBox="1"/>
          <p:nvPr>
            <p:ph idx="1" type="body"/>
          </p:nvPr>
        </p:nvSpPr>
        <p:spPr>
          <a:xfrm>
            <a:off x="311700" y="2213451"/>
            <a:ext cx="8520600" cy="4030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a:t>What computer security is</a:t>
            </a:r>
            <a:endParaRPr/>
          </a:p>
          <a:p>
            <a:pPr indent="0" lvl="0" marL="0">
              <a:spcBef>
                <a:spcPts val="1600"/>
              </a:spcBef>
              <a:spcAft>
                <a:spcPts val="0"/>
              </a:spcAft>
              <a:buNone/>
            </a:pPr>
            <a:r>
              <a:rPr lang="en-GB"/>
              <a:t>Why it matters (to everyone!)</a:t>
            </a:r>
            <a:endParaRPr/>
          </a:p>
          <a:p>
            <a:pPr indent="0" lvl="0" marL="0" rtl="0">
              <a:spcBef>
                <a:spcPts val="1600"/>
              </a:spcBef>
              <a:spcAft>
                <a:spcPts val="1600"/>
              </a:spcAft>
              <a:buNone/>
            </a:pPr>
            <a:r>
              <a:rPr lang="en-GB"/>
              <a:t>Leeds Beckett and computer security research</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3" name="Shape 223"/>
        <p:cNvGrpSpPr/>
        <p:nvPr/>
      </p:nvGrpSpPr>
      <p:grpSpPr>
        <a:xfrm>
          <a:off x="0" y="0"/>
          <a:ext cx="0" cy="0"/>
          <a:chOff x="0" y="0"/>
          <a:chExt cx="0" cy="0"/>
        </a:xfrm>
      </p:grpSpPr>
      <p:sp>
        <p:nvSpPr>
          <p:cNvPr id="224" name="Shape 224"/>
          <p:cNvSpPr txBox="1"/>
          <p:nvPr>
            <p:ph type="title"/>
          </p:nvPr>
        </p:nvSpPr>
        <p:spPr>
          <a:xfrm>
            <a:off x="311700" y="1431567"/>
            <a:ext cx="8520600" cy="7635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a:t>The bid partners</a:t>
            </a:r>
            <a:endParaRPr/>
          </a:p>
        </p:txBody>
      </p:sp>
      <p:sp>
        <p:nvSpPr>
          <p:cNvPr id="225" name="Shape 225"/>
          <p:cNvSpPr txBox="1"/>
          <p:nvPr>
            <p:ph idx="1" type="body"/>
          </p:nvPr>
        </p:nvSpPr>
        <p:spPr>
          <a:xfrm>
            <a:off x="311700" y="2213450"/>
            <a:ext cx="3181200" cy="4030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a:t>Leeds Beckett University</a:t>
            </a:r>
            <a:endParaRPr/>
          </a:p>
          <a:p>
            <a:pPr indent="0" lvl="0" marL="0">
              <a:spcBef>
                <a:spcPts val="1600"/>
              </a:spcBef>
              <a:spcAft>
                <a:spcPts val="0"/>
              </a:spcAft>
              <a:buNone/>
            </a:pPr>
            <a:r>
              <a:rPr lang="en-GB"/>
              <a:t>West Yorkshire Police</a:t>
            </a:r>
            <a:endParaRPr/>
          </a:p>
          <a:p>
            <a:pPr indent="0" lvl="0" marL="0">
              <a:spcBef>
                <a:spcPts val="1600"/>
              </a:spcBef>
              <a:spcAft>
                <a:spcPts val="0"/>
              </a:spcAft>
              <a:buNone/>
            </a:pPr>
            <a:r>
              <a:rPr lang="en-GB"/>
              <a:t>Steering Group: </a:t>
            </a:r>
            <a:endParaRPr/>
          </a:p>
          <a:p>
            <a:pPr indent="-342900" lvl="0" marL="457200" rtl="0">
              <a:spcBef>
                <a:spcPts val="1600"/>
              </a:spcBef>
              <a:spcAft>
                <a:spcPts val="0"/>
              </a:spcAft>
              <a:buSzPts val="1800"/>
              <a:buChar char="●"/>
            </a:pPr>
            <a:r>
              <a:rPr lang="en-GB"/>
              <a:t>WYP West Yorkshire for Innovation (WyFi)</a:t>
            </a:r>
            <a:endParaRPr/>
          </a:p>
          <a:p>
            <a:pPr indent="-342900" lvl="0" marL="457200" rtl="0">
              <a:spcBef>
                <a:spcPts val="0"/>
              </a:spcBef>
              <a:spcAft>
                <a:spcPts val="0"/>
              </a:spcAft>
              <a:buSzPts val="1800"/>
              <a:buChar char="●"/>
            </a:pPr>
            <a:r>
              <a:rPr lang="en-GB"/>
              <a:t>College of Policing</a:t>
            </a:r>
            <a:endParaRPr/>
          </a:p>
          <a:p>
            <a:pPr indent="-342900" lvl="0" marL="457200" rtl="0">
              <a:spcBef>
                <a:spcPts val="0"/>
              </a:spcBef>
              <a:spcAft>
                <a:spcPts val="0"/>
              </a:spcAft>
              <a:buSzPts val="1800"/>
              <a:buChar char="●"/>
            </a:pPr>
            <a:r>
              <a:rPr lang="en-GB"/>
              <a:t>C</a:t>
            </a:r>
            <a:r>
              <a:rPr lang="en-GB"/>
              <a:t>anterbury Christ Church University</a:t>
            </a:r>
            <a:endParaRPr/>
          </a:p>
          <a:p>
            <a:pPr indent="-342900" lvl="0" marL="457200">
              <a:spcBef>
                <a:spcPts val="0"/>
              </a:spcBef>
              <a:spcAft>
                <a:spcPts val="0"/>
              </a:spcAft>
              <a:buSzPts val="1800"/>
              <a:buChar char="●"/>
            </a:pPr>
            <a:r>
              <a:rPr lang="en-GB"/>
              <a:t>CENTRIC Sheffield Hallam University</a:t>
            </a:r>
            <a:endParaRPr/>
          </a:p>
        </p:txBody>
      </p:sp>
      <p:pic>
        <p:nvPicPr>
          <p:cNvPr id="226" name="Shape 226"/>
          <p:cNvPicPr preferRelativeResize="0"/>
          <p:nvPr/>
        </p:nvPicPr>
        <p:blipFill>
          <a:blip r:embed="rId3">
            <a:alphaModFix/>
          </a:blip>
          <a:stretch>
            <a:fillRect/>
          </a:stretch>
        </p:blipFill>
        <p:spPr>
          <a:xfrm>
            <a:off x="6599887" y="4978482"/>
            <a:ext cx="2414489" cy="1048092"/>
          </a:xfrm>
          <a:prstGeom prst="rect">
            <a:avLst/>
          </a:prstGeom>
          <a:noFill/>
          <a:ln>
            <a:noFill/>
          </a:ln>
        </p:spPr>
      </p:pic>
      <p:pic>
        <p:nvPicPr>
          <p:cNvPr id="227" name="Shape 227"/>
          <p:cNvPicPr preferRelativeResize="0"/>
          <p:nvPr/>
        </p:nvPicPr>
        <p:blipFill>
          <a:blip r:embed="rId4">
            <a:alphaModFix/>
          </a:blip>
          <a:stretch>
            <a:fillRect/>
          </a:stretch>
        </p:blipFill>
        <p:spPr>
          <a:xfrm>
            <a:off x="6529008" y="1809649"/>
            <a:ext cx="2414478" cy="1008055"/>
          </a:xfrm>
          <a:prstGeom prst="rect">
            <a:avLst/>
          </a:prstGeom>
          <a:noFill/>
          <a:ln>
            <a:noFill/>
          </a:ln>
        </p:spPr>
      </p:pic>
      <p:pic>
        <p:nvPicPr>
          <p:cNvPr id="228" name="Shape 228"/>
          <p:cNvPicPr preferRelativeResize="0"/>
          <p:nvPr/>
        </p:nvPicPr>
        <p:blipFill>
          <a:blip r:embed="rId5">
            <a:alphaModFix/>
          </a:blip>
          <a:stretch>
            <a:fillRect/>
          </a:stretch>
        </p:blipFill>
        <p:spPr>
          <a:xfrm>
            <a:off x="6529008" y="2993857"/>
            <a:ext cx="2414477" cy="852554"/>
          </a:xfrm>
          <a:prstGeom prst="rect">
            <a:avLst/>
          </a:prstGeom>
          <a:noFill/>
          <a:ln>
            <a:noFill/>
          </a:ln>
        </p:spPr>
      </p:pic>
      <p:pic>
        <p:nvPicPr>
          <p:cNvPr id="229" name="Shape 229"/>
          <p:cNvPicPr preferRelativeResize="0"/>
          <p:nvPr/>
        </p:nvPicPr>
        <p:blipFill>
          <a:blip r:embed="rId6">
            <a:alphaModFix/>
          </a:blip>
          <a:stretch>
            <a:fillRect/>
          </a:stretch>
        </p:blipFill>
        <p:spPr>
          <a:xfrm>
            <a:off x="6430526" y="4027425"/>
            <a:ext cx="2414477" cy="763954"/>
          </a:xfrm>
          <a:prstGeom prst="rect">
            <a:avLst/>
          </a:prstGeom>
          <a:noFill/>
          <a:ln>
            <a:noFill/>
          </a:ln>
        </p:spPr>
      </p:pic>
      <p:pic>
        <p:nvPicPr>
          <p:cNvPr id="230" name="Shape 230"/>
          <p:cNvPicPr preferRelativeResize="0"/>
          <p:nvPr/>
        </p:nvPicPr>
        <p:blipFill>
          <a:blip r:embed="rId7">
            <a:alphaModFix/>
          </a:blip>
          <a:stretch>
            <a:fillRect/>
          </a:stretch>
        </p:blipFill>
        <p:spPr>
          <a:xfrm>
            <a:off x="3583000" y="2574575"/>
            <a:ext cx="2356024" cy="1282300"/>
          </a:xfrm>
          <a:prstGeom prst="rect">
            <a:avLst/>
          </a:prstGeom>
          <a:noFill/>
          <a:ln>
            <a:noFill/>
          </a:ln>
        </p:spPr>
      </p:pic>
      <p:pic>
        <p:nvPicPr>
          <p:cNvPr id="231" name="Shape 231"/>
          <p:cNvPicPr preferRelativeResize="0"/>
          <p:nvPr/>
        </p:nvPicPr>
        <p:blipFill>
          <a:blip r:embed="rId8">
            <a:alphaModFix/>
          </a:blip>
          <a:stretch>
            <a:fillRect/>
          </a:stretch>
        </p:blipFill>
        <p:spPr>
          <a:xfrm>
            <a:off x="3250638" y="3880075"/>
            <a:ext cx="3020750" cy="11478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5" name="Shape 235"/>
        <p:cNvGrpSpPr/>
        <p:nvPr/>
      </p:nvGrpSpPr>
      <p:grpSpPr>
        <a:xfrm>
          <a:off x="0" y="0"/>
          <a:ext cx="0" cy="0"/>
          <a:chOff x="0" y="0"/>
          <a:chExt cx="0" cy="0"/>
        </a:xfrm>
      </p:grpSpPr>
      <p:sp>
        <p:nvSpPr>
          <p:cNvPr id="236" name="Shape 236"/>
          <p:cNvSpPr txBox="1"/>
          <p:nvPr>
            <p:ph type="title"/>
          </p:nvPr>
        </p:nvSpPr>
        <p:spPr>
          <a:xfrm>
            <a:off x="311700" y="1431567"/>
            <a:ext cx="8520600" cy="7635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GB"/>
              <a:t>Starting with a needs assessment</a:t>
            </a:r>
            <a:endParaRPr/>
          </a:p>
        </p:txBody>
      </p:sp>
      <p:sp>
        <p:nvSpPr>
          <p:cNvPr id="237" name="Shape 237"/>
          <p:cNvSpPr txBox="1"/>
          <p:nvPr>
            <p:ph idx="1" type="body"/>
          </p:nvPr>
        </p:nvSpPr>
        <p:spPr>
          <a:xfrm>
            <a:off x="311700" y="2213451"/>
            <a:ext cx="8520600" cy="4030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GB"/>
              <a:t>Over 24 hours of interviews and focus groups</a:t>
            </a:r>
            <a:endParaRPr/>
          </a:p>
          <a:p>
            <a:pPr indent="0" lvl="0" marL="0" rtl="0">
              <a:spcBef>
                <a:spcPts val="1600"/>
              </a:spcBef>
              <a:spcAft>
                <a:spcPts val="1600"/>
              </a:spcAft>
              <a:buNone/>
            </a:pPr>
            <a:r>
              <a:rPr lang="en-GB"/>
              <a:t>Investigated the entire lifecycle of investigations regarding cybercrime and digital evidence</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1" name="Shape 241"/>
        <p:cNvGrpSpPr/>
        <p:nvPr/>
      </p:nvGrpSpPr>
      <p:grpSpPr>
        <a:xfrm>
          <a:off x="0" y="0"/>
          <a:ext cx="0" cy="0"/>
          <a:chOff x="0" y="0"/>
          <a:chExt cx="0" cy="0"/>
        </a:xfrm>
      </p:grpSpPr>
      <p:sp>
        <p:nvSpPr>
          <p:cNvPr id="242" name="Shape 242"/>
          <p:cNvSpPr txBox="1"/>
          <p:nvPr>
            <p:ph type="title"/>
          </p:nvPr>
        </p:nvSpPr>
        <p:spPr>
          <a:xfrm>
            <a:off x="311700" y="1431567"/>
            <a:ext cx="8520600" cy="763500"/>
          </a:xfrm>
          <a:prstGeom prst="rect">
            <a:avLst/>
          </a:prstGeom>
        </p:spPr>
        <p:txBody>
          <a:bodyPr anchorCtr="0" anchor="t" bIns="91425" lIns="91425" spcFirstLastPara="1" rIns="91425" wrap="square" tIns="91425">
            <a:noAutofit/>
          </a:bodyPr>
          <a:lstStyle/>
          <a:p>
            <a:pPr indent="0" lvl="0" marL="0" rtl="0">
              <a:spcBef>
                <a:spcPts val="0"/>
              </a:spcBef>
              <a:spcAft>
                <a:spcPts val="0"/>
              </a:spcAft>
              <a:buClr>
                <a:srgbClr val="000000"/>
              </a:buClr>
              <a:buSzPts val="1100"/>
              <a:buFont typeface="Arial"/>
              <a:buNone/>
            </a:pPr>
            <a:r>
              <a:rPr lang="en-GB"/>
              <a:t>Research training</a:t>
            </a:r>
            <a:endParaRPr/>
          </a:p>
        </p:txBody>
      </p:sp>
      <p:sp>
        <p:nvSpPr>
          <p:cNvPr id="243" name="Shape 243"/>
          <p:cNvSpPr txBox="1"/>
          <p:nvPr>
            <p:ph idx="1" type="body"/>
          </p:nvPr>
        </p:nvSpPr>
        <p:spPr>
          <a:xfrm>
            <a:off x="311700" y="2213451"/>
            <a:ext cx="8520600" cy="4030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GB"/>
              <a:t>All members of DFU and CCT received research training</a:t>
            </a:r>
            <a:endParaRPr/>
          </a:p>
          <a:p>
            <a:pPr indent="0" lvl="0" marL="0" rtl="0">
              <a:spcBef>
                <a:spcPts val="1600"/>
              </a:spcBef>
              <a:spcAft>
                <a:spcPts val="0"/>
              </a:spcAft>
              <a:buNone/>
            </a:pPr>
            <a:r>
              <a:rPr lang="en-GB"/>
              <a:t>4 x full day of research methods, with sessions for developing research ideas</a:t>
            </a:r>
            <a:endParaRPr/>
          </a:p>
          <a:p>
            <a:pPr indent="0" lvl="0" marL="0" rtl="0">
              <a:spcBef>
                <a:spcPts val="1600"/>
              </a:spcBef>
              <a:spcAft>
                <a:spcPts val="0"/>
              </a:spcAft>
              <a:buNone/>
            </a:pPr>
            <a:r>
              <a:rPr lang="en-GB"/>
              <a:t>Research methods: including </a:t>
            </a:r>
            <a:r>
              <a:rPr lang="en-GB"/>
              <a:t>qualitative</a:t>
            </a:r>
            <a:r>
              <a:rPr lang="en-GB"/>
              <a:t> and quantitative techniques</a:t>
            </a:r>
            <a:endParaRPr/>
          </a:p>
          <a:p>
            <a:pPr indent="0" lvl="0" marL="0" rtl="0">
              <a:spcBef>
                <a:spcPts val="1600"/>
              </a:spcBef>
              <a:spcAft>
                <a:spcPts val="0"/>
              </a:spcAft>
              <a:buNone/>
            </a:pPr>
            <a:r>
              <a:rPr lang="en-GB"/>
              <a:t>Research ideas development</a:t>
            </a:r>
            <a:endParaRPr/>
          </a:p>
          <a:p>
            <a:pPr indent="0" lvl="0" marL="0">
              <a:spcBef>
                <a:spcPts val="1600"/>
              </a:spcBef>
              <a:spcAft>
                <a:spcPts val="0"/>
              </a:spcAft>
              <a:buNone/>
            </a:pPr>
            <a:r>
              <a:rPr lang="en-GB"/>
              <a:t>Development into research proposals</a:t>
            </a:r>
            <a:endParaRPr/>
          </a:p>
          <a:p>
            <a:pPr indent="0" lvl="0" marL="0" rtl="0">
              <a:spcBef>
                <a:spcPts val="1600"/>
              </a:spcBef>
              <a:spcAft>
                <a:spcPts val="0"/>
              </a:spcAft>
              <a:buClr>
                <a:schemeClr val="dk1"/>
              </a:buClr>
              <a:buSzPts val="1100"/>
              <a:buFont typeface="Arial"/>
              <a:buNone/>
            </a:pPr>
            <a:r>
              <a:rPr lang="en-GB"/>
              <a:t>Supported by online materials and ongoing research meetings</a:t>
            </a:r>
            <a:endParaRPr/>
          </a:p>
          <a:p>
            <a:pPr indent="0" lvl="0" marL="0" rtl="0">
              <a:spcBef>
                <a:spcPts val="1600"/>
              </a:spcBef>
              <a:spcAft>
                <a:spcPts val="160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7" name="Shape 247"/>
        <p:cNvGrpSpPr/>
        <p:nvPr/>
      </p:nvGrpSpPr>
      <p:grpSpPr>
        <a:xfrm>
          <a:off x="0" y="0"/>
          <a:ext cx="0" cy="0"/>
          <a:chOff x="0" y="0"/>
          <a:chExt cx="0" cy="0"/>
        </a:xfrm>
      </p:grpSpPr>
      <p:sp>
        <p:nvSpPr>
          <p:cNvPr id="248" name="Shape 248"/>
          <p:cNvSpPr txBox="1"/>
          <p:nvPr>
            <p:ph type="title"/>
          </p:nvPr>
        </p:nvSpPr>
        <p:spPr>
          <a:xfrm>
            <a:off x="311700" y="1431567"/>
            <a:ext cx="8520600" cy="7635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a:t>Nine workstreams</a:t>
            </a:r>
            <a:endParaRPr/>
          </a:p>
        </p:txBody>
      </p:sp>
      <p:sp>
        <p:nvSpPr>
          <p:cNvPr id="249" name="Shape 249"/>
          <p:cNvSpPr txBox="1"/>
          <p:nvPr>
            <p:ph idx="1" type="body"/>
          </p:nvPr>
        </p:nvSpPr>
        <p:spPr>
          <a:xfrm>
            <a:off x="311700" y="2213451"/>
            <a:ext cx="8520600" cy="4030800"/>
          </a:xfrm>
          <a:prstGeom prst="rect">
            <a:avLst/>
          </a:prstGeom>
        </p:spPr>
        <p:txBody>
          <a:bodyPr anchorCtr="0" anchor="t" bIns="91425" lIns="91425" spcFirstLastPara="1" rIns="91425" wrap="square" tIns="91425">
            <a:noAutofit/>
          </a:bodyPr>
          <a:lstStyle/>
          <a:p>
            <a:pPr indent="-355600" lvl="0" marL="457200">
              <a:spcBef>
                <a:spcPts val="0"/>
              </a:spcBef>
              <a:spcAft>
                <a:spcPts val="0"/>
              </a:spcAft>
              <a:buSzPts val="2000"/>
              <a:buChar char="●"/>
            </a:pPr>
            <a:r>
              <a:rPr lang="en-GB" sz="2000"/>
              <a:t>Automated forensic analysis</a:t>
            </a:r>
            <a:endParaRPr sz="2000"/>
          </a:p>
          <a:p>
            <a:pPr indent="-355600" lvl="0" marL="457200">
              <a:spcBef>
                <a:spcPts val="0"/>
              </a:spcBef>
              <a:spcAft>
                <a:spcPts val="0"/>
              </a:spcAft>
              <a:buSzPts val="2000"/>
              <a:buChar char="●"/>
            </a:pPr>
            <a:r>
              <a:rPr lang="en-GB" sz="2000"/>
              <a:t>Image linkage for victim identification and framework for image fingerprint management</a:t>
            </a:r>
            <a:endParaRPr sz="2000"/>
          </a:p>
          <a:p>
            <a:pPr indent="-355600" lvl="0" marL="457200">
              <a:spcBef>
                <a:spcPts val="0"/>
              </a:spcBef>
              <a:spcAft>
                <a:spcPts val="0"/>
              </a:spcAft>
              <a:buSzPts val="2000"/>
              <a:buChar char="●"/>
            </a:pPr>
            <a:r>
              <a:rPr lang="en-GB" sz="2000"/>
              <a:t>Automated grooming detection</a:t>
            </a:r>
            <a:endParaRPr sz="2000"/>
          </a:p>
          <a:p>
            <a:pPr indent="-355600" lvl="0" marL="457200">
              <a:spcBef>
                <a:spcPts val="0"/>
              </a:spcBef>
              <a:spcAft>
                <a:spcPts val="0"/>
              </a:spcAft>
              <a:buSzPts val="2000"/>
              <a:buChar char="●"/>
            </a:pPr>
            <a:r>
              <a:rPr lang="en-GB" sz="2000"/>
              <a:t>Frontline officer awareness development and decision support mobile app</a:t>
            </a:r>
            <a:endParaRPr sz="2000"/>
          </a:p>
          <a:p>
            <a:pPr indent="-355600" lvl="0" marL="457200">
              <a:spcBef>
                <a:spcPts val="0"/>
              </a:spcBef>
              <a:spcAft>
                <a:spcPts val="0"/>
              </a:spcAft>
              <a:buSzPts val="2000"/>
              <a:buChar char="●"/>
            </a:pPr>
            <a:r>
              <a:rPr lang="en-GB" sz="2000"/>
              <a:t>Assessment of methods of cyber training</a:t>
            </a:r>
            <a:endParaRPr sz="2000"/>
          </a:p>
          <a:p>
            <a:pPr indent="-355600" lvl="0" marL="457200">
              <a:spcBef>
                <a:spcPts val="0"/>
              </a:spcBef>
              <a:spcAft>
                <a:spcPts val="0"/>
              </a:spcAft>
              <a:buSzPts val="2000"/>
              <a:buChar char="●"/>
            </a:pPr>
            <a:r>
              <a:rPr lang="en-GB" sz="2000"/>
              <a:t>Framework for seizure, preservation and preservation of cloud evidence</a:t>
            </a:r>
            <a:endParaRPr sz="2000"/>
          </a:p>
          <a:p>
            <a:pPr indent="-355600" lvl="0" marL="457200">
              <a:spcBef>
                <a:spcPts val="0"/>
              </a:spcBef>
              <a:spcAft>
                <a:spcPts val="0"/>
              </a:spcAft>
              <a:buSzPts val="2000"/>
              <a:buChar char="●"/>
            </a:pPr>
            <a:r>
              <a:rPr lang="en-GB" sz="2000"/>
              <a:t>An evaluation of the role of the Digital Media Investigator within WYP</a:t>
            </a:r>
            <a:endParaRPr sz="2000"/>
          </a:p>
          <a:p>
            <a:pPr indent="-355600" lvl="0" marL="457200">
              <a:spcBef>
                <a:spcPts val="0"/>
              </a:spcBef>
              <a:spcAft>
                <a:spcPts val="0"/>
              </a:spcAft>
              <a:buSzPts val="2000"/>
              <a:buChar char="●"/>
            </a:pPr>
            <a:r>
              <a:rPr lang="en-GB" sz="2000"/>
              <a:t>Characteristics of victims of cybercrime</a:t>
            </a:r>
            <a:endParaRPr sz="2000"/>
          </a:p>
          <a:p>
            <a:pPr indent="-355600" lvl="0" marL="457200">
              <a:spcBef>
                <a:spcPts val="0"/>
              </a:spcBef>
              <a:spcAft>
                <a:spcPts val="0"/>
              </a:spcAft>
              <a:buSzPts val="2000"/>
              <a:buChar char="●"/>
            </a:pPr>
            <a:r>
              <a:rPr lang="en-GB" sz="2000"/>
              <a:t>Broadcast media artefacts</a:t>
            </a:r>
            <a:endParaRPr sz="20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3" name="Shape 253"/>
        <p:cNvGrpSpPr/>
        <p:nvPr/>
      </p:nvGrpSpPr>
      <p:grpSpPr>
        <a:xfrm>
          <a:off x="0" y="0"/>
          <a:ext cx="0" cy="0"/>
          <a:chOff x="0" y="0"/>
          <a:chExt cx="0" cy="0"/>
        </a:xfrm>
      </p:grpSpPr>
      <p:sp>
        <p:nvSpPr>
          <p:cNvPr id="254" name="Shape 254"/>
          <p:cNvSpPr txBox="1"/>
          <p:nvPr>
            <p:ph type="title"/>
          </p:nvPr>
        </p:nvSpPr>
        <p:spPr>
          <a:xfrm>
            <a:off x="311700" y="1431567"/>
            <a:ext cx="8520600" cy="7635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GB"/>
              <a:t>Outcomes: Technical and software</a:t>
            </a:r>
            <a:endParaRPr/>
          </a:p>
        </p:txBody>
      </p:sp>
      <p:sp>
        <p:nvSpPr>
          <p:cNvPr id="255" name="Shape 255"/>
          <p:cNvSpPr txBox="1"/>
          <p:nvPr>
            <p:ph idx="1" type="body"/>
          </p:nvPr>
        </p:nvSpPr>
        <p:spPr>
          <a:xfrm>
            <a:off x="311700" y="2213451"/>
            <a:ext cx="8520600" cy="4030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GB"/>
              <a:t>Advances in digital forensics analysis approaches</a:t>
            </a:r>
            <a:endParaRPr/>
          </a:p>
          <a:p>
            <a:pPr indent="0" lvl="0" marL="0" rtl="0">
              <a:spcBef>
                <a:spcPts val="1600"/>
              </a:spcBef>
              <a:spcAft>
                <a:spcPts val="0"/>
              </a:spcAft>
              <a:buNone/>
            </a:pPr>
            <a:r>
              <a:rPr lang="en-GB"/>
              <a:t>Improvements to the use of image processing for digital forensics (SPN)</a:t>
            </a:r>
            <a:endParaRPr/>
          </a:p>
          <a:p>
            <a:pPr indent="0" lvl="0" marL="0" rtl="0">
              <a:spcBef>
                <a:spcPts val="1600"/>
              </a:spcBef>
              <a:spcAft>
                <a:spcPts val="0"/>
              </a:spcAft>
              <a:buNone/>
            </a:pPr>
            <a:r>
              <a:rPr lang="en-GB"/>
              <a:t>Automated chat log processing for grooming detection</a:t>
            </a:r>
            <a:endParaRPr/>
          </a:p>
          <a:p>
            <a:pPr indent="0" lvl="0" marL="0" rtl="0">
              <a:spcBef>
                <a:spcPts val="1600"/>
              </a:spcBef>
              <a:spcAft>
                <a:spcPts val="1600"/>
              </a:spcAft>
              <a:buNone/>
            </a:pPr>
            <a:r>
              <a:rPr lang="en-GB"/>
              <a:t>A mobile app for front-line police for training and decision support</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9" name="Shape 259"/>
        <p:cNvGrpSpPr/>
        <p:nvPr/>
      </p:nvGrpSpPr>
      <p:grpSpPr>
        <a:xfrm>
          <a:off x="0" y="0"/>
          <a:ext cx="0" cy="0"/>
          <a:chOff x="0" y="0"/>
          <a:chExt cx="0" cy="0"/>
        </a:xfrm>
      </p:grpSpPr>
      <p:sp>
        <p:nvSpPr>
          <p:cNvPr id="260" name="Shape 260"/>
          <p:cNvSpPr txBox="1"/>
          <p:nvPr>
            <p:ph type="title"/>
          </p:nvPr>
        </p:nvSpPr>
        <p:spPr>
          <a:xfrm>
            <a:off x="311700" y="1431567"/>
            <a:ext cx="8520600" cy="7635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GB"/>
              <a:t>Outcomes: </a:t>
            </a:r>
            <a:r>
              <a:rPr lang="en-GB"/>
              <a:t>Improved understanding</a:t>
            </a:r>
            <a:endParaRPr/>
          </a:p>
        </p:txBody>
      </p:sp>
      <p:sp>
        <p:nvSpPr>
          <p:cNvPr id="261" name="Shape 261"/>
          <p:cNvSpPr txBox="1"/>
          <p:nvPr>
            <p:ph idx="1" type="body"/>
          </p:nvPr>
        </p:nvSpPr>
        <p:spPr>
          <a:xfrm>
            <a:off x="311700" y="2213451"/>
            <a:ext cx="8520600" cy="4030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GB"/>
              <a:t>Best practice guidelines and procedures for the police force making use of technologies</a:t>
            </a:r>
            <a:endParaRPr/>
          </a:p>
          <a:p>
            <a:pPr indent="0" lvl="0" marL="0" rtl="0">
              <a:spcBef>
                <a:spcPts val="1600"/>
              </a:spcBef>
              <a:spcAft>
                <a:spcPts val="0"/>
              </a:spcAft>
              <a:buNone/>
            </a:pPr>
            <a:r>
              <a:rPr lang="en-GB"/>
              <a:t>Needs assessment results of WYP in terms of cybercrime and digital investigation</a:t>
            </a:r>
            <a:endParaRPr/>
          </a:p>
          <a:p>
            <a:pPr indent="0" lvl="0" marL="0" rtl="0">
              <a:spcBef>
                <a:spcPts val="1600"/>
              </a:spcBef>
              <a:spcAft>
                <a:spcPts val="0"/>
              </a:spcAft>
              <a:buNone/>
            </a:pPr>
            <a:r>
              <a:rPr lang="en-GB"/>
              <a:t>Statistical insights into classes of victims of cybercrime</a:t>
            </a:r>
            <a:endParaRPr/>
          </a:p>
          <a:p>
            <a:pPr indent="0" lvl="0" marL="0" rtl="0">
              <a:spcBef>
                <a:spcPts val="1600"/>
              </a:spcBef>
              <a:spcAft>
                <a:spcPts val="0"/>
              </a:spcAft>
              <a:buNone/>
            </a:pPr>
            <a:r>
              <a:rPr lang="en-GB"/>
              <a:t>An evaluation of the role of Digital Media Investigators</a:t>
            </a:r>
            <a:endParaRPr/>
          </a:p>
          <a:p>
            <a:pPr indent="0" lvl="0" marL="0" rtl="0">
              <a:spcBef>
                <a:spcPts val="1600"/>
              </a:spcBef>
              <a:spcAft>
                <a:spcPts val="1600"/>
              </a:spcAft>
              <a:buNone/>
            </a:pPr>
            <a:r>
              <a:rPr lang="en-GB"/>
              <a:t>An assessment of styles of cybercrime training within WYP</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265" name="Shape 265"/>
        <p:cNvGrpSpPr/>
        <p:nvPr/>
      </p:nvGrpSpPr>
      <p:grpSpPr>
        <a:xfrm>
          <a:off x="0" y="0"/>
          <a:ext cx="0" cy="0"/>
          <a:chOff x="0" y="0"/>
          <a:chExt cx="0" cy="0"/>
        </a:xfrm>
      </p:grpSpPr>
      <p:pic>
        <p:nvPicPr>
          <p:cNvPr id="266" name="Shape 266"/>
          <p:cNvPicPr preferRelativeResize="0"/>
          <p:nvPr/>
        </p:nvPicPr>
        <p:blipFill>
          <a:blip r:embed="rId3">
            <a:alphaModFix/>
          </a:blip>
          <a:stretch>
            <a:fillRect/>
          </a:stretch>
        </p:blipFill>
        <p:spPr>
          <a:xfrm>
            <a:off x="3237708" y="5151325"/>
            <a:ext cx="1617500" cy="1706218"/>
          </a:xfrm>
          <a:prstGeom prst="rect">
            <a:avLst/>
          </a:prstGeom>
          <a:noFill/>
          <a:ln>
            <a:noFill/>
          </a:ln>
        </p:spPr>
      </p:pic>
      <p:pic>
        <p:nvPicPr>
          <p:cNvPr id="267" name="Shape 267"/>
          <p:cNvPicPr preferRelativeResize="0"/>
          <p:nvPr/>
        </p:nvPicPr>
        <p:blipFill>
          <a:blip r:embed="rId4">
            <a:alphaModFix/>
          </a:blip>
          <a:stretch>
            <a:fillRect/>
          </a:stretch>
        </p:blipFill>
        <p:spPr>
          <a:xfrm>
            <a:off x="5394270" y="74"/>
            <a:ext cx="1617494" cy="1706182"/>
          </a:xfrm>
          <a:prstGeom prst="rect">
            <a:avLst/>
          </a:prstGeom>
          <a:noFill/>
          <a:ln>
            <a:noFill/>
          </a:ln>
        </p:spPr>
      </p:pic>
      <p:pic>
        <p:nvPicPr>
          <p:cNvPr id="268" name="Shape 268"/>
          <p:cNvPicPr preferRelativeResize="0"/>
          <p:nvPr/>
        </p:nvPicPr>
        <p:blipFill>
          <a:blip r:embed="rId5">
            <a:alphaModFix/>
          </a:blip>
          <a:stretch>
            <a:fillRect/>
          </a:stretch>
        </p:blipFill>
        <p:spPr>
          <a:xfrm>
            <a:off x="3776773" y="55"/>
            <a:ext cx="1617495" cy="1706189"/>
          </a:xfrm>
          <a:prstGeom prst="rect">
            <a:avLst/>
          </a:prstGeom>
          <a:noFill/>
          <a:ln>
            <a:noFill/>
          </a:ln>
        </p:spPr>
      </p:pic>
      <p:pic>
        <p:nvPicPr>
          <p:cNvPr id="269" name="Shape 269"/>
          <p:cNvPicPr preferRelativeResize="0"/>
          <p:nvPr/>
        </p:nvPicPr>
        <p:blipFill>
          <a:blip r:embed="rId6">
            <a:alphaModFix/>
          </a:blip>
          <a:stretch>
            <a:fillRect/>
          </a:stretch>
        </p:blipFill>
        <p:spPr>
          <a:xfrm>
            <a:off x="6761" y="5151316"/>
            <a:ext cx="1617495" cy="1706189"/>
          </a:xfrm>
          <a:prstGeom prst="rect">
            <a:avLst/>
          </a:prstGeom>
          <a:noFill/>
          <a:ln>
            <a:noFill/>
          </a:ln>
        </p:spPr>
      </p:pic>
      <p:pic>
        <p:nvPicPr>
          <p:cNvPr id="270" name="Shape 270"/>
          <p:cNvPicPr preferRelativeResize="0"/>
          <p:nvPr/>
        </p:nvPicPr>
        <p:blipFill rotWithShape="1">
          <a:blip r:embed="rId7">
            <a:alphaModFix/>
          </a:blip>
          <a:srcRect b="10618" l="5241" r="6215" t="0"/>
          <a:stretch/>
        </p:blipFill>
        <p:spPr>
          <a:xfrm>
            <a:off x="7003870" y="3445200"/>
            <a:ext cx="1602275" cy="1706175"/>
          </a:xfrm>
          <a:prstGeom prst="rect">
            <a:avLst/>
          </a:prstGeom>
          <a:noFill/>
          <a:ln>
            <a:noFill/>
          </a:ln>
        </p:spPr>
      </p:pic>
      <p:pic>
        <p:nvPicPr>
          <p:cNvPr id="271" name="Shape 271"/>
          <p:cNvPicPr preferRelativeResize="0"/>
          <p:nvPr/>
        </p:nvPicPr>
        <p:blipFill>
          <a:blip r:embed="rId8">
            <a:alphaModFix/>
          </a:blip>
          <a:stretch>
            <a:fillRect/>
          </a:stretch>
        </p:blipFill>
        <p:spPr>
          <a:xfrm>
            <a:off x="3768826" y="3445183"/>
            <a:ext cx="1617495" cy="1706212"/>
          </a:xfrm>
          <a:prstGeom prst="rect">
            <a:avLst/>
          </a:prstGeom>
          <a:noFill/>
          <a:ln>
            <a:noFill/>
          </a:ln>
        </p:spPr>
      </p:pic>
      <p:pic>
        <p:nvPicPr>
          <p:cNvPr id="272" name="Shape 272"/>
          <p:cNvPicPr preferRelativeResize="0"/>
          <p:nvPr/>
        </p:nvPicPr>
        <p:blipFill>
          <a:blip r:embed="rId9">
            <a:alphaModFix/>
          </a:blip>
          <a:stretch>
            <a:fillRect/>
          </a:stretch>
        </p:blipFill>
        <p:spPr>
          <a:xfrm>
            <a:off x="1620219" y="5151334"/>
            <a:ext cx="1617494" cy="1706164"/>
          </a:xfrm>
          <a:prstGeom prst="rect">
            <a:avLst/>
          </a:prstGeom>
          <a:noFill/>
          <a:ln>
            <a:noFill/>
          </a:ln>
        </p:spPr>
      </p:pic>
      <p:pic>
        <p:nvPicPr>
          <p:cNvPr id="273" name="Shape 273"/>
          <p:cNvPicPr preferRelativeResize="0"/>
          <p:nvPr/>
        </p:nvPicPr>
        <p:blipFill rotWithShape="1">
          <a:blip r:embed="rId10">
            <a:alphaModFix/>
          </a:blip>
          <a:srcRect b="23984" l="9994" r="7066" t="20727"/>
          <a:stretch/>
        </p:blipFill>
        <p:spPr>
          <a:xfrm>
            <a:off x="541787" y="58"/>
            <a:ext cx="1617490" cy="1706162"/>
          </a:xfrm>
          <a:prstGeom prst="rect">
            <a:avLst/>
          </a:prstGeom>
          <a:noFill/>
          <a:ln>
            <a:noFill/>
          </a:ln>
        </p:spPr>
      </p:pic>
      <p:pic>
        <p:nvPicPr>
          <p:cNvPr id="274" name="Shape 274"/>
          <p:cNvPicPr preferRelativeResize="0"/>
          <p:nvPr/>
        </p:nvPicPr>
        <p:blipFill rotWithShape="1">
          <a:blip r:embed="rId11">
            <a:alphaModFix/>
          </a:blip>
          <a:srcRect b="0" l="24234" r="15762" t="0"/>
          <a:stretch/>
        </p:blipFill>
        <p:spPr>
          <a:xfrm>
            <a:off x="2159281" y="30"/>
            <a:ext cx="1617493" cy="1706194"/>
          </a:xfrm>
          <a:prstGeom prst="rect">
            <a:avLst/>
          </a:prstGeom>
          <a:noFill/>
          <a:ln>
            <a:noFill/>
          </a:ln>
        </p:spPr>
      </p:pic>
      <p:pic>
        <p:nvPicPr>
          <p:cNvPr id="275" name="Shape 275"/>
          <p:cNvPicPr preferRelativeResize="0"/>
          <p:nvPr/>
        </p:nvPicPr>
        <p:blipFill>
          <a:blip r:embed="rId12">
            <a:alphaModFix/>
          </a:blip>
          <a:stretch>
            <a:fillRect/>
          </a:stretch>
        </p:blipFill>
        <p:spPr>
          <a:xfrm>
            <a:off x="5386317" y="3445196"/>
            <a:ext cx="1617495" cy="1706186"/>
          </a:xfrm>
          <a:prstGeom prst="rect">
            <a:avLst/>
          </a:prstGeom>
          <a:noFill/>
          <a:ln>
            <a:noFill/>
          </a:ln>
        </p:spPr>
      </p:pic>
      <p:pic>
        <p:nvPicPr>
          <p:cNvPr id="276" name="Shape 276"/>
          <p:cNvPicPr preferRelativeResize="0"/>
          <p:nvPr/>
        </p:nvPicPr>
        <p:blipFill rotWithShape="1">
          <a:blip r:embed="rId13">
            <a:alphaModFix/>
          </a:blip>
          <a:srcRect b="16756" l="0" r="11284" t="0"/>
          <a:stretch/>
        </p:blipFill>
        <p:spPr>
          <a:xfrm>
            <a:off x="2150025" y="3445200"/>
            <a:ext cx="1617497" cy="1706156"/>
          </a:xfrm>
          <a:prstGeom prst="rect">
            <a:avLst/>
          </a:prstGeom>
          <a:noFill/>
          <a:ln>
            <a:noFill/>
          </a:ln>
        </p:spPr>
      </p:pic>
      <p:pic>
        <p:nvPicPr>
          <p:cNvPr id="277" name="Shape 277"/>
          <p:cNvPicPr preferRelativeResize="0"/>
          <p:nvPr/>
        </p:nvPicPr>
        <p:blipFill rotWithShape="1">
          <a:blip r:embed="rId14">
            <a:alphaModFix/>
          </a:blip>
          <a:srcRect b="37027" l="20115" r="16408" t="0"/>
          <a:stretch/>
        </p:blipFill>
        <p:spPr>
          <a:xfrm>
            <a:off x="537871" y="3445196"/>
            <a:ext cx="1617494" cy="1706182"/>
          </a:xfrm>
          <a:prstGeom prst="rect">
            <a:avLst/>
          </a:prstGeom>
          <a:noFill/>
          <a:ln>
            <a:noFill/>
          </a:ln>
        </p:spPr>
      </p:pic>
      <p:pic>
        <p:nvPicPr>
          <p:cNvPr descr="Wren Abbey.jpg" id="278" name="Shape 278"/>
          <p:cNvPicPr preferRelativeResize="0"/>
          <p:nvPr/>
        </p:nvPicPr>
        <p:blipFill rotWithShape="1">
          <a:blip r:embed="rId15">
            <a:alphaModFix/>
          </a:blip>
          <a:srcRect b="0" l="0" r="3670" t="0"/>
          <a:stretch/>
        </p:blipFill>
        <p:spPr>
          <a:xfrm>
            <a:off x="5394958" y="1706250"/>
            <a:ext cx="1617500" cy="1738950"/>
          </a:xfrm>
          <a:prstGeom prst="rect">
            <a:avLst/>
          </a:prstGeom>
          <a:noFill/>
          <a:ln>
            <a:noFill/>
          </a:ln>
        </p:spPr>
      </p:pic>
      <p:pic>
        <p:nvPicPr>
          <p:cNvPr descr="ShanAKuda Mohammad.jpg" id="279" name="Shape 279"/>
          <p:cNvPicPr preferRelativeResize="0"/>
          <p:nvPr/>
        </p:nvPicPr>
        <p:blipFill rotWithShape="1">
          <a:blip r:embed="rId16">
            <a:alphaModFix/>
          </a:blip>
          <a:srcRect b="4607" l="0" r="1893" t="0"/>
          <a:stretch/>
        </p:blipFill>
        <p:spPr>
          <a:xfrm>
            <a:off x="2158683" y="1706675"/>
            <a:ext cx="1617475" cy="1739000"/>
          </a:xfrm>
          <a:prstGeom prst="rect">
            <a:avLst/>
          </a:prstGeom>
          <a:noFill/>
          <a:ln>
            <a:noFill/>
          </a:ln>
        </p:spPr>
      </p:pic>
      <p:pic>
        <p:nvPicPr>
          <p:cNvPr descr="Soobhany Ryad.jpg" id="280" name="Shape 280"/>
          <p:cNvPicPr preferRelativeResize="0"/>
          <p:nvPr/>
        </p:nvPicPr>
        <p:blipFill rotWithShape="1">
          <a:blip r:embed="rId17">
            <a:alphaModFix/>
          </a:blip>
          <a:srcRect b="22299" l="0" r="0" t="0"/>
          <a:stretch/>
        </p:blipFill>
        <p:spPr>
          <a:xfrm>
            <a:off x="540470" y="1706250"/>
            <a:ext cx="1617500" cy="1739850"/>
          </a:xfrm>
          <a:prstGeom prst="rect">
            <a:avLst/>
          </a:prstGeom>
          <a:noFill/>
          <a:ln>
            <a:noFill/>
          </a:ln>
        </p:spPr>
      </p:pic>
      <p:pic>
        <p:nvPicPr>
          <p:cNvPr id="281" name="Shape 281"/>
          <p:cNvPicPr preferRelativeResize="0"/>
          <p:nvPr/>
        </p:nvPicPr>
        <p:blipFill rotWithShape="1">
          <a:blip r:embed="rId18">
            <a:alphaModFix/>
          </a:blip>
          <a:srcRect b="24471" l="0" r="0" t="0"/>
          <a:stretch/>
        </p:blipFill>
        <p:spPr>
          <a:xfrm>
            <a:off x="7011800" y="0"/>
            <a:ext cx="1617494" cy="1706244"/>
          </a:xfrm>
          <a:prstGeom prst="rect">
            <a:avLst/>
          </a:prstGeom>
          <a:noFill/>
          <a:ln>
            <a:noFill/>
          </a:ln>
        </p:spPr>
      </p:pic>
      <p:pic>
        <p:nvPicPr>
          <p:cNvPr id="282" name="Shape 282"/>
          <p:cNvPicPr preferRelativeResize="0"/>
          <p:nvPr/>
        </p:nvPicPr>
        <p:blipFill rotWithShape="1">
          <a:blip r:embed="rId19">
            <a:alphaModFix/>
          </a:blip>
          <a:srcRect b="24838" l="0" r="0" t="4012"/>
          <a:stretch/>
        </p:blipFill>
        <p:spPr>
          <a:xfrm>
            <a:off x="3776808" y="1706250"/>
            <a:ext cx="1617475" cy="1738939"/>
          </a:xfrm>
          <a:prstGeom prst="rect">
            <a:avLst/>
          </a:prstGeom>
          <a:noFill/>
          <a:ln>
            <a:noFill/>
          </a:ln>
        </p:spPr>
      </p:pic>
      <p:pic>
        <p:nvPicPr>
          <p:cNvPr id="283" name="Shape 283"/>
          <p:cNvPicPr preferRelativeResize="0"/>
          <p:nvPr/>
        </p:nvPicPr>
        <p:blipFill rotWithShape="1">
          <a:blip r:embed="rId20">
            <a:alphaModFix/>
          </a:blip>
          <a:srcRect b="30438" l="0" r="5177" t="2501"/>
          <a:stretch/>
        </p:blipFill>
        <p:spPr>
          <a:xfrm>
            <a:off x="7012408" y="1706250"/>
            <a:ext cx="1602276" cy="1738950"/>
          </a:xfrm>
          <a:prstGeom prst="rect">
            <a:avLst/>
          </a:prstGeom>
          <a:noFill/>
          <a:ln>
            <a:noFill/>
          </a:ln>
        </p:spPr>
      </p:pic>
      <p:pic>
        <p:nvPicPr>
          <p:cNvPr id="284" name="Shape 284"/>
          <p:cNvPicPr preferRelativeResize="0"/>
          <p:nvPr/>
        </p:nvPicPr>
        <p:blipFill rotWithShape="1">
          <a:blip r:embed="rId21">
            <a:alphaModFix/>
          </a:blip>
          <a:srcRect b="0" l="0" r="23599" t="0"/>
          <a:stretch/>
        </p:blipFill>
        <p:spPr>
          <a:xfrm>
            <a:off x="7478725" y="5152900"/>
            <a:ext cx="1665275" cy="1706175"/>
          </a:xfrm>
          <a:prstGeom prst="rect">
            <a:avLst/>
          </a:prstGeom>
          <a:noFill/>
          <a:ln>
            <a:noFill/>
          </a:ln>
        </p:spPr>
      </p:pic>
      <p:pic>
        <p:nvPicPr>
          <p:cNvPr id="285" name="Shape 285"/>
          <p:cNvPicPr preferRelativeResize="0"/>
          <p:nvPr/>
        </p:nvPicPr>
        <p:blipFill rotWithShape="1">
          <a:blip r:embed="rId22">
            <a:alphaModFix/>
          </a:blip>
          <a:srcRect b="0" l="0" r="21758" t="0"/>
          <a:stretch/>
        </p:blipFill>
        <p:spPr>
          <a:xfrm>
            <a:off x="6468651" y="5152475"/>
            <a:ext cx="1335675" cy="1707025"/>
          </a:xfrm>
          <a:prstGeom prst="rect">
            <a:avLst/>
          </a:prstGeom>
          <a:noFill/>
          <a:ln>
            <a:noFill/>
          </a:ln>
        </p:spPr>
      </p:pic>
      <p:pic>
        <p:nvPicPr>
          <p:cNvPr id="286" name="Shape 286"/>
          <p:cNvPicPr preferRelativeResize="0"/>
          <p:nvPr/>
        </p:nvPicPr>
        <p:blipFill rotWithShape="1">
          <a:blip r:embed="rId23">
            <a:alphaModFix/>
          </a:blip>
          <a:srcRect b="3147" l="0" r="3194" t="0"/>
          <a:stretch/>
        </p:blipFill>
        <p:spPr>
          <a:xfrm>
            <a:off x="4855210" y="5150889"/>
            <a:ext cx="1617495" cy="1707044"/>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0" name="Shape 290"/>
        <p:cNvGrpSpPr/>
        <p:nvPr/>
      </p:nvGrpSpPr>
      <p:grpSpPr>
        <a:xfrm>
          <a:off x="0" y="0"/>
          <a:ext cx="0" cy="0"/>
          <a:chOff x="0" y="0"/>
          <a:chExt cx="0" cy="0"/>
        </a:xfrm>
      </p:grpSpPr>
      <p:sp>
        <p:nvSpPr>
          <p:cNvPr id="291" name="Shape 291"/>
          <p:cNvSpPr txBox="1"/>
          <p:nvPr>
            <p:ph type="title"/>
          </p:nvPr>
        </p:nvSpPr>
        <p:spPr>
          <a:xfrm>
            <a:off x="4906400" y="1203800"/>
            <a:ext cx="3925800" cy="36297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GB"/>
              <a:t>Needs Assessment</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5" name="Shape 295"/>
        <p:cNvGrpSpPr/>
        <p:nvPr/>
      </p:nvGrpSpPr>
      <p:grpSpPr>
        <a:xfrm>
          <a:off x="0" y="0"/>
          <a:ext cx="0" cy="0"/>
          <a:chOff x="0" y="0"/>
          <a:chExt cx="0" cy="0"/>
        </a:xfrm>
      </p:grpSpPr>
      <p:sp>
        <p:nvSpPr>
          <p:cNvPr id="296" name="Shape 296"/>
          <p:cNvSpPr txBox="1"/>
          <p:nvPr>
            <p:ph type="title"/>
          </p:nvPr>
        </p:nvSpPr>
        <p:spPr>
          <a:xfrm>
            <a:off x="311700" y="1431567"/>
            <a:ext cx="8520600" cy="763500"/>
          </a:xfrm>
          <a:prstGeom prst="rect">
            <a:avLst/>
          </a:prstGeom>
        </p:spPr>
        <p:txBody>
          <a:bodyPr anchorCtr="0" anchor="t" bIns="91425" lIns="91425" spcFirstLastPara="1" rIns="91425" wrap="square" tIns="91425">
            <a:noAutofit/>
          </a:bodyPr>
          <a:lstStyle/>
          <a:p>
            <a:pPr indent="0" lvl="0" marL="0" rtl="0">
              <a:spcBef>
                <a:spcPts val="0"/>
              </a:spcBef>
              <a:spcAft>
                <a:spcPts val="0"/>
              </a:spcAft>
              <a:buClr>
                <a:srgbClr val="000000"/>
              </a:buClr>
              <a:buSzPts val="1100"/>
              <a:buFont typeface="Arial"/>
              <a:buNone/>
            </a:pPr>
            <a:r>
              <a:rPr lang="en-GB"/>
              <a:t>Analytic tools</a:t>
            </a:r>
            <a:endParaRPr/>
          </a:p>
        </p:txBody>
      </p:sp>
      <p:sp>
        <p:nvSpPr>
          <p:cNvPr id="297" name="Shape 297"/>
          <p:cNvSpPr txBox="1"/>
          <p:nvPr>
            <p:ph idx="1" type="body"/>
          </p:nvPr>
        </p:nvSpPr>
        <p:spPr>
          <a:xfrm>
            <a:off x="311700" y="2213451"/>
            <a:ext cx="8520600" cy="4030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GB"/>
              <a:t>K</a:t>
            </a:r>
            <a:r>
              <a:rPr lang="en-GB"/>
              <a:t>aufman’s Organizational Elements Model (OEM)</a:t>
            </a:r>
            <a:endParaRPr/>
          </a:p>
          <a:p>
            <a:pPr indent="0" lvl="0" marL="0" rtl="0">
              <a:spcBef>
                <a:spcPts val="1600"/>
              </a:spcBef>
              <a:spcAft>
                <a:spcPts val="0"/>
              </a:spcAft>
              <a:buNone/>
            </a:pPr>
            <a:r>
              <a:rPr lang="en-GB"/>
              <a:t>Traditional SWOT analysis</a:t>
            </a:r>
            <a:endParaRPr/>
          </a:p>
          <a:p>
            <a:pPr indent="0" lvl="0" marL="0" rtl="0">
              <a:spcBef>
                <a:spcPts val="1600"/>
              </a:spcBef>
              <a:spcAft>
                <a:spcPts val="0"/>
              </a:spcAft>
              <a:buNone/>
            </a:pPr>
            <a:r>
              <a:rPr lang="en-GB"/>
              <a:t>Interviews were transcribed; and coded under each of the</a:t>
            </a:r>
            <a:r>
              <a:rPr lang="en-GB"/>
              <a:t> OEM+SWOT </a:t>
            </a:r>
            <a:r>
              <a:rPr lang="en-GB"/>
              <a:t>nodes</a:t>
            </a:r>
            <a:endParaRPr/>
          </a:p>
          <a:p>
            <a:pPr indent="0" lvl="0" marL="0" rtl="0">
              <a:spcBef>
                <a:spcPts val="1600"/>
              </a:spcBef>
              <a:spcAft>
                <a:spcPts val="0"/>
              </a:spcAft>
              <a:buNone/>
            </a:pPr>
            <a:r>
              <a:rPr lang="en-GB"/>
              <a:t>Needs were identified</a:t>
            </a:r>
            <a:endParaRPr/>
          </a:p>
          <a:p>
            <a:pPr indent="0" lvl="0" marL="0" rtl="0">
              <a:spcBef>
                <a:spcPts val="1600"/>
              </a:spcBef>
              <a:spcAft>
                <a:spcPts val="1600"/>
              </a:spcAft>
              <a:buNone/>
            </a:pPr>
            <a:r>
              <a:rPr lang="en-GB"/>
              <a:t>Needs were the subject of a thematic analysis</a:t>
            </a:r>
            <a:endParaRPr/>
          </a:p>
        </p:txBody>
      </p:sp>
      <p:graphicFrame>
        <p:nvGraphicFramePr>
          <p:cNvPr id="298" name="Shape 298"/>
          <p:cNvGraphicFramePr/>
          <p:nvPr/>
        </p:nvGraphicFramePr>
        <p:xfrm>
          <a:off x="3976900" y="4759700"/>
          <a:ext cx="3000000" cy="3000000"/>
        </p:xfrm>
        <a:graphic>
          <a:graphicData uri="http://schemas.openxmlformats.org/drawingml/2006/table">
            <a:tbl>
              <a:tblPr>
                <a:noFill/>
                <a:tableStyleId>{9C2575B7-84DC-433C-8C74-CD0C240BABC4}</a:tableStyleId>
              </a:tblPr>
              <a:tblGrid>
                <a:gridCol w="883175"/>
                <a:gridCol w="709100"/>
                <a:gridCol w="961675"/>
                <a:gridCol w="825250"/>
                <a:gridCol w="751700"/>
                <a:gridCol w="866150"/>
              </a:tblGrid>
              <a:tr h="204250">
                <a:tc>
                  <a:txBody>
                    <a:bodyPr>
                      <a:noAutofit/>
                    </a:bodyPr>
                    <a:lstStyle/>
                    <a:p>
                      <a:pPr indent="0" lvl="0" marL="0" rtl="0" algn="ctr">
                        <a:spcBef>
                          <a:spcPts val="0"/>
                        </a:spcBef>
                        <a:spcAft>
                          <a:spcPts val="0"/>
                        </a:spcAft>
                        <a:buNone/>
                      </a:pPr>
                      <a:r>
                        <a:t/>
                      </a:r>
                      <a:endParaRPr sz="1000">
                        <a:solidFill>
                          <a:srgbClr val="FFFFFF"/>
                        </a:solidFill>
                      </a:endParaRPr>
                    </a:p>
                  </a:txBody>
                  <a:tcPr marT="63500" marB="63500" marR="63500" marL="63500">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rgbClr val="000000"/>
                    </a:solidFill>
                  </a:tcPr>
                </a:tc>
                <a:tc>
                  <a:txBody>
                    <a:bodyPr>
                      <a:noAutofit/>
                    </a:bodyPr>
                    <a:lstStyle/>
                    <a:p>
                      <a:pPr indent="0" lvl="0" marL="0" rtl="0" algn="ctr">
                        <a:spcBef>
                          <a:spcPts val="0"/>
                        </a:spcBef>
                        <a:spcAft>
                          <a:spcPts val="0"/>
                        </a:spcAft>
                        <a:buNone/>
                      </a:pPr>
                      <a:r>
                        <a:rPr b="1" lang="en-GB" sz="1000">
                          <a:solidFill>
                            <a:srgbClr val="FFFFFF"/>
                          </a:solidFill>
                        </a:rPr>
                        <a:t>INPUTS</a:t>
                      </a:r>
                      <a:endParaRPr b="1" sz="1000">
                        <a:solidFill>
                          <a:srgbClr val="FFFFFF"/>
                        </a:solidFill>
                      </a:endParaRPr>
                    </a:p>
                  </a:txBody>
                  <a:tcPr marT="63500" marB="63500" marR="63500" marL="63500" anchor="b">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rgbClr val="000000"/>
                    </a:solidFill>
                  </a:tcPr>
                </a:tc>
                <a:tc>
                  <a:txBody>
                    <a:bodyPr>
                      <a:noAutofit/>
                    </a:bodyPr>
                    <a:lstStyle/>
                    <a:p>
                      <a:pPr indent="0" lvl="0" marL="0" rtl="0" algn="ctr">
                        <a:spcBef>
                          <a:spcPts val="0"/>
                        </a:spcBef>
                        <a:spcAft>
                          <a:spcPts val="0"/>
                        </a:spcAft>
                        <a:buNone/>
                      </a:pPr>
                      <a:r>
                        <a:rPr b="1" lang="en-GB" sz="1000">
                          <a:solidFill>
                            <a:srgbClr val="FFFFFF"/>
                          </a:solidFill>
                        </a:rPr>
                        <a:t>PROCESSES</a:t>
                      </a:r>
                      <a:br>
                        <a:rPr b="1" lang="en-GB" sz="1000">
                          <a:solidFill>
                            <a:srgbClr val="FFFFFF"/>
                          </a:solidFill>
                        </a:rPr>
                      </a:br>
                      <a:r>
                        <a:rPr b="1" lang="en-GB" sz="1000">
                          <a:solidFill>
                            <a:srgbClr val="FFFFFF"/>
                          </a:solidFill>
                        </a:rPr>
                        <a:t>(Means)</a:t>
                      </a:r>
                      <a:endParaRPr b="1" sz="1000">
                        <a:solidFill>
                          <a:srgbClr val="FFFFFF"/>
                        </a:solidFill>
                      </a:endParaRPr>
                    </a:p>
                  </a:txBody>
                  <a:tcPr marT="63500" marB="63500" marR="63500" marL="63500" anchor="b">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rgbClr val="000000"/>
                    </a:solidFill>
                  </a:tcPr>
                </a:tc>
                <a:tc>
                  <a:txBody>
                    <a:bodyPr>
                      <a:noAutofit/>
                    </a:bodyPr>
                    <a:lstStyle/>
                    <a:p>
                      <a:pPr indent="0" lvl="0" marL="0" rtl="0" algn="ctr">
                        <a:spcBef>
                          <a:spcPts val="0"/>
                        </a:spcBef>
                        <a:spcAft>
                          <a:spcPts val="0"/>
                        </a:spcAft>
                        <a:buNone/>
                      </a:pPr>
                      <a:r>
                        <a:rPr b="1" lang="en-GB" sz="1000">
                          <a:solidFill>
                            <a:srgbClr val="FFFFFF"/>
                          </a:solidFill>
                        </a:rPr>
                        <a:t>PRODUCTS</a:t>
                      </a:r>
                      <a:br>
                        <a:rPr b="1" lang="en-GB" sz="1000">
                          <a:solidFill>
                            <a:srgbClr val="FFFFFF"/>
                          </a:solidFill>
                        </a:rPr>
                      </a:br>
                      <a:r>
                        <a:rPr b="1" lang="en-GB" sz="1000">
                          <a:solidFill>
                            <a:srgbClr val="FFFFFF"/>
                          </a:solidFill>
                        </a:rPr>
                        <a:t>(En route results)</a:t>
                      </a:r>
                      <a:endParaRPr b="1" sz="1000">
                        <a:solidFill>
                          <a:srgbClr val="FFFFFF"/>
                        </a:solidFill>
                      </a:endParaRPr>
                    </a:p>
                  </a:txBody>
                  <a:tcPr marT="63500" marB="63500" marR="63500" marL="63500" anchor="b">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rgbClr val="000000"/>
                    </a:solidFill>
                  </a:tcPr>
                </a:tc>
                <a:tc>
                  <a:txBody>
                    <a:bodyPr>
                      <a:noAutofit/>
                    </a:bodyPr>
                    <a:lstStyle/>
                    <a:p>
                      <a:pPr indent="0" lvl="0" marL="0" rtl="0" algn="ctr">
                        <a:spcBef>
                          <a:spcPts val="0"/>
                        </a:spcBef>
                        <a:spcAft>
                          <a:spcPts val="0"/>
                        </a:spcAft>
                        <a:buNone/>
                      </a:pPr>
                      <a:r>
                        <a:rPr b="1" lang="en-GB" sz="1000">
                          <a:solidFill>
                            <a:srgbClr val="FFFFFF"/>
                          </a:solidFill>
                        </a:rPr>
                        <a:t>OUTPUTS</a:t>
                      </a:r>
                      <a:br>
                        <a:rPr b="1" lang="en-GB" sz="1000">
                          <a:solidFill>
                            <a:srgbClr val="FFFFFF"/>
                          </a:solidFill>
                        </a:rPr>
                      </a:br>
                      <a:r>
                        <a:rPr b="1" lang="en-GB" sz="1000">
                          <a:solidFill>
                            <a:srgbClr val="FFFFFF"/>
                          </a:solidFill>
                        </a:rPr>
                        <a:t>(Delivered to society)</a:t>
                      </a:r>
                      <a:endParaRPr b="1" sz="1000">
                        <a:solidFill>
                          <a:srgbClr val="FFFFFF"/>
                        </a:solidFill>
                      </a:endParaRPr>
                    </a:p>
                  </a:txBody>
                  <a:tcPr marT="63500" marB="63500" marR="63500" marL="63500" anchor="b">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rgbClr val="000000"/>
                    </a:solidFill>
                  </a:tcPr>
                </a:tc>
                <a:tc>
                  <a:txBody>
                    <a:bodyPr>
                      <a:noAutofit/>
                    </a:bodyPr>
                    <a:lstStyle/>
                    <a:p>
                      <a:pPr indent="0" lvl="0" marL="0" rtl="0" algn="ctr">
                        <a:spcBef>
                          <a:spcPts val="0"/>
                        </a:spcBef>
                        <a:spcAft>
                          <a:spcPts val="0"/>
                        </a:spcAft>
                        <a:buNone/>
                      </a:pPr>
                      <a:r>
                        <a:rPr b="1" lang="en-GB" sz="1000">
                          <a:solidFill>
                            <a:srgbClr val="FFFFFF"/>
                          </a:solidFill>
                        </a:rPr>
                        <a:t>OUTCOMES</a:t>
                      </a:r>
                      <a:br>
                        <a:rPr b="1" lang="en-GB" sz="1000">
                          <a:solidFill>
                            <a:srgbClr val="FFFFFF"/>
                          </a:solidFill>
                        </a:rPr>
                      </a:br>
                      <a:r>
                        <a:rPr b="1" lang="en-GB" sz="1000">
                          <a:solidFill>
                            <a:srgbClr val="FFFFFF"/>
                          </a:solidFill>
                        </a:rPr>
                        <a:t>(Effects in or for society)</a:t>
                      </a:r>
                      <a:endParaRPr b="1" sz="1000">
                        <a:solidFill>
                          <a:srgbClr val="FFFFFF"/>
                        </a:solidFill>
                      </a:endParaRPr>
                    </a:p>
                  </a:txBody>
                  <a:tcPr marT="63500" marB="63500" marR="63500" marL="63500" anchor="b">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rgbClr val="000000"/>
                    </a:solidFill>
                  </a:tcPr>
                </a:tc>
              </a:tr>
              <a:tr h="105200">
                <a:tc>
                  <a:txBody>
                    <a:bodyPr>
                      <a:noAutofit/>
                    </a:bodyPr>
                    <a:lstStyle/>
                    <a:p>
                      <a:pPr indent="0" lvl="0" marL="0" rtl="0" algn="ctr">
                        <a:spcBef>
                          <a:spcPts val="0"/>
                        </a:spcBef>
                        <a:spcAft>
                          <a:spcPts val="0"/>
                        </a:spcAft>
                        <a:buNone/>
                      </a:pPr>
                      <a:r>
                        <a:rPr b="1" lang="en-GB" sz="1000"/>
                        <a:t>WHAT IS</a:t>
                      </a:r>
                      <a:endParaRPr b="1" sz="1000"/>
                    </a:p>
                    <a:p>
                      <a:pPr indent="0" lvl="0" marL="0" rtl="0" algn="ctr">
                        <a:spcBef>
                          <a:spcPts val="0"/>
                        </a:spcBef>
                        <a:spcAft>
                          <a:spcPts val="0"/>
                        </a:spcAft>
                        <a:buNone/>
                      </a:pPr>
                      <a:r>
                        <a:t/>
                      </a:r>
                      <a:endParaRPr b="1" sz="1000"/>
                    </a:p>
                    <a:p>
                      <a:pPr indent="0" lvl="0" marL="0" rtl="0" algn="ctr">
                        <a:spcBef>
                          <a:spcPts val="0"/>
                        </a:spcBef>
                        <a:spcAft>
                          <a:spcPts val="0"/>
                        </a:spcAft>
                        <a:buNone/>
                      </a:pPr>
                      <a:r>
                        <a:t/>
                      </a:r>
                      <a:endParaRPr b="1" sz="1000"/>
                    </a:p>
                  </a:txBody>
                  <a:tcPr marT="63500" marB="63500" marR="63500" marL="63500">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rgbClr val="FFFFFF"/>
                    </a:solidFill>
                  </a:tcPr>
                </a:tc>
                <a:tc>
                  <a:txBody>
                    <a:bodyPr>
                      <a:noAutofit/>
                    </a:bodyPr>
                    <a:lstStyle/>
                    <a:p>
                      <a:pPr indent="0" lvl="0" marL="0" rtl="0" algn="ctr">
                        <a:spcBef>
                          <a:spcPts val="0"/>
                        </a:spcBef>
                        <a:spcAft>
                          <a:spcPts val="0"/>
                        </a:spcAft>
                        <a:buNone/>
                      </a:pPr>
                      <a:r>
                        <a:t/>
                      </a:r>
                      <a:endParaRPr b="1" sz="1000"/>
                    </a:p>
                  </a:txBody>
                  <a:tcPr marT="63500" marB="63500" marR="63500" marL="63500">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rgbClr val="FFFFFF"/>
                    </a:solidFill>
                  </a:tcPr>
                </a:tc>
                <a:tc>
                  <a:txBody>
                    <a:bodyPr>
                      <a:noAutofit/>
                    </a:bodyPr>
                    <a:lstStyle/>
                    <a:p>
                      <a:pPr indent="0" lvl="0" marL="0" rtl="0" algn="ctr">
                        <a:spcBef>
                          <a:spcPts val="0"/>
                        </a:spcBef>
                        <a:spcAft>
                          <a:spcPts val="0"/>
                        </a:spcAft>
                        <a:buNone/>
                      </a:pPr>
                      <a:r>
                        <a:t/>
                      </a:r>
                      <a:endParaRPr b="1" sz="1000"/>
                    </a:p>
                  </a:txBody>
                  <a:tcPr marT="63500" marB="63500" marR="63500" marL="63500">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rgbClr val="FFFFFF"/>
                    </a:solidFill>
                  </a:tcPr>
                </a:tc>
                <a:tc>
                  <a:txBody>
                    <a:bodyPr>
                      <a:noAutofit/>
                    </a:bodyPr>
                    <a:lstStyle/>
                    <a:p>
                      <a:pPr indent="0" lvl="0" marL="0" rtl="0" algn="ctr">
                        <a:spcBef>
                          <a:spcPts val="0"/>
                        </a:spcBef>
                        <a:spcAft>
                          <a:spcPts val="0"/>
                        </a:spcAft>
                        <a:buNone/>
                      </a:pPr>
                      <a:r>
                        <a:t/>
                      </a:r>
                      <a:endParaRPr b="1" sz="1000"/>
                    </a:p>
                  </a:txBody>
                  <a:tcPr marT="63500" marB="63500" marR="63500" marL="63500">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rgbClr val="FFFFFF"/>
                    </a:solidFill>
                  </a:tcPr>
                </a:tc>
                <a:tc>
                  <a:txBody>
                    <a:bodyPr>
                      <a:noAutofit/>
                    </a:bodyPr>
                    <a:lstStyle/>
                    <a:p>
                      <a:pPr indent="0" lvl="0" marL="0" rtl="0" algn="ctr">
                        <a:spcBef>
                          <a:spcPts val="0"/>
                        </a:spcBef>
                        <a:spcAft>
                          <a:spcPts val="0"/>
                        </a:spcAft>
                        <a:buNone/>
                      </a:pPr>
                      <a:r>
                        <a:t/>
                      </a:r>
                      <a:endParaRPr b="1" sz="1000"/>
                    </a:p>
                  </a:txBody>
                  <a:tcPr marT="63500" marB="63500" marR="63500" marL="63500">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rgbClr val="FFFFFF"/>
                    </a:solidFill>
                  </a:tcPr>
                </a:tc>
                <a:tc>
                  <a:txBody>
                    <a:bodyPr>
                      <a:noAutofit/>
                    </a:bodyPr>
                    <a:lstStyle/>
                    <a:p>
                      <a:pPr indent="0" lvl="0" marL="0" rtl="0" algn="ctr">
                        <a:spcBef>
                          <a:spcPts val="0"/>
                        </a:spcBef>
                        <a:spcAft>
                          <a:spcPts val="0"/>
                        </a:spcAft>
                        <a:buNone/>
                      </a:pPr>
                      <a:r>
                        <a:t/>
                      </a:r>
                      <a:endParaRPr b="1" sz="1000"/>
                    </a:p>
                  </a:txBody>
                  <a:tcPr marT="63500" marB="63500" marR="63500" marL="63500">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rgbClr val="FFFFFF"/>
                    </a:solidFill>
                  </a:tcPr>
                </a:tc>
              </a:tr>
              <a:tr h="223525">
                <a:tc>
                  <a:txBody>
                    <a:bodyPr>
                      <a:noAutofit/>
                    </a:bodyPr>
                    <a:lstStyle/>
                    <a:p>
                      <a:pPr indent="0" lvl="0" marL="0" rtl="0" algn="ctr">
                        <a:spcBef>
                          <a:spcPts val="0"/>
                        </a:spcBef>
                        <a:spcAft>
                          <a:spcPts val="0"/>
                        </a:spcAft>
                        <a:buNone/>
                      </a:pPr>
                      <a:r>
                        <a:rPr b="1" lang="en-GB" sz="1000"/>
                        <a:t>WHAT SHOULD BE</a:t>
                      </a:r>
                      <a:endParaRPr b="1" sz="1000"/>
                    </a:p>
                  </a:txBody>
                  <a:tcPr marT="63500" marB="63500" marR="63500" marL="63500">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rgbClr val="FFFFFF"/>
                    </a:solidFill>
                  </a:tcPr>
                </a:tc>
                <a:tc>
                  <a:txBody>
                    <a:bodyPr>
                      <a:noAutofit/>
                    </a:bodyPr>
                    <a:lstStyle/>
                    <a:p>
                      <a:pPr indent="0" lvl="0" marL="0" rtl="0" algn="ctr">
                        <a:spcBef>
                          <a:spcPts val="0"/>
                        </a:spcBef>
                        <a:spcAft>
                          <a:spcPts val="0"/>
                        </a:spcAft>
                        <a:buNone/>
                      </a:pPr>
                      <a:r>
                        <a:t/>
                      </a:r>
                      <a:endParaRPr b="1" sz="1000"/>
                    </a:p>
                  </a:txBody>
                  <a:tcPr marT="63500" marB="63500" marR="63500" marL="63500">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rgbClr val="FFFFFF"/>
                    </a:solidFill>
                  </a:tcPr>
                </a:tc>
                <a:tc>
                  <a:txBody>
                    <a:bodyPr>
                      <a:noAutofit/>
                    </a:bodyPr>
                    <a:lstStyle/>
                    <a:p>
                      <a:pPr indent="0" lvl="0" marL="0" rtl="0" algn="ctr">
                        <a:spcBef>
                          <a:spcPts val="0"/>
                        </a:spcBef>
                        <a:spcAft>
                          <a:spcPts val="0"/>
                        </a:spcAft>
                        <a:buNone/>
                      </a:pPr>
                      <a:r>
                        <a:t/>
                      </a:r>
                      <a:endParaRPr b="1" sz="1000"/>
                    </a:p>
                  </a:txBody>
                  <a:tcPr marT="63500" marB="63500" marR="63500" marL="63500">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rgbClr val="FFFFFF"/>
                    </a:solidFill>
                  </a:tcPr>
                </a:tc>
                <a:tc>
                  <a:txBody>
                    <a:bodyPr>
                      <a:noAutofit/>
                    </a:bodyPr>
                    <a:lstStyle/>
                    <a:p>
                      <a:pPr indent="0" lvl="0" marL="0" rtl="0" algn="ctr">
                        <a:spcBef>
                          <a:spcPts val="0"/>
                        </a:spcBef>
                        <a:spcAft>
                          <a:spcPts val="0"/>
                        </a:spcAft>
                        <a:buNone/>
                      </a:pPr>
                      <a:r>
                        <a:t/>
                      </a:r>
                      <a:endParaRPr b="1" sz="1000"/>
                    </a:p>
                  </a:txBody>
                  <a:tcPr marT="63500" marB="63500" marR="63500" marL="63500">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rgbClr val="FFFFFF"/>
                    </a:solidFill>
                  </a:tcPr>
                </a:tc>
                <a:tc>
                  <a:txBody>
                    <a:bodyPr>
                      <a:noAutofit/>
                    </a:bodyPr>
                    <a:lstStyle/>
                    <a:p>
                      <a:pPr indent="0" lvl="0" marL="0" rtl="0" algn="ctr">
                        <a:spcBef>
                          <a:spcPts val="0"/>
                        </a:spcBef>
                        <a:spcAft>
                          <a:spcPts val="0"/>
                        </a:spcAft>
                        <a:buNone/>
                      </a:pPr>
                      <a:r>
                        <a:t/>
                      </a:r>
                      <a:endParaRPr b="1" sz="1000"/>
                    </a:p>
                  </a:txBody>
                  <a:tcPr marT="63500" marB="63500" marR="63500" marL="63500">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rgbClr val="FFFFFF"/>
                    </a:solidFill>
                  </a:tcPr>
                </a:tc>
                <a:tc>
                  <a:txBody>
                    <a:bodyPr>
                      <a:noAutofit/>
                    </a:bodyPr>
                    <a:lstStyle/>
                    <a:p>
                      <a:pPr indent="0" lvl="0" marL="0" rtl="0" algn="ctr">
                        <a:spcBef>
                          <a:spcPts val="0"/>
                        </a:spcBef>
                        <a:spcAft>
                          <a:spcPts val="0"/>
                        </a:spcAft>
                        <a:buNone/>
                      </a:pPr>
                      <a:r>
                        <a:t/>
                      </a:r>
                      <a:endParaRPr b="1" sz="1000"/>
                    </a:p>
                  </a:txBody>
                  <a:tcPr marT="63500" marB="63500" marR="63500" marL="63500">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rgbClr val="FFFFFF"/>
                    </a:solidFill>
                  </a:tcPr>
                </a:tc>
              </a:tr>
            </a:tbl>
          </a:graphicData>
        </a:graphic>
      </p:graphicFrame>
      <p:sp>
        <p:nvSpPr>
          <p:cNvPr id="299" name="Shape 299"/>
          <p:cNvSpPr txBox="1"/>
          <p:nvPr/>
        </p:nvSpPr>
        <p:spPr>
          <a:xfrm>
            <a:off x="4192325" y="4163300"/>
            <a:ext cx="4781700" cy="596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000"/>
              <a:t>Kaufman's Organizational Elements Model (OEM)</a:t>
            </a:r>
            <a:endParaRPr b="1" sz="1000"/>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3" name="Shape 303"/>
        <p:cNvGrpSpPr/>
        <p:nvPr/>
      </p:nvGrpSpPr>
      <p:grpSpPr>
        <a:xfrm>
          <a:off x="0" y="0"/>
          <a:ext cx="0" cy="0"/>
          <a:chOff x="0" y="0"/>
          <a:chExt cx="0" cy="0"/>
        </a:xfrm>
      </p:grpSpPr>
      <p:sp>
        <p:nvSpPr>
          <p:cNvPr id="304" name="Shape 304"/>
          <p:cNvSpPr txBox="1"/>
          <p:nvPr>
            <p:ph type="title"/>
          </p:nvPr>
        </p:nvSpPr>
        <p:spPr>
          <a:xfrm>
            <a:off x="311700" y="1431567"/>
            <a:ext cx="8520600" cy="7635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a:t>Sample</a:t>
            </a:r>
            <a:endParaRPr/>
          </a:p>
        </p:txBody>
      </p:sp>
      <p:sp>
        <p:nvSpPr>
          <p:cNvPr id="305" name="Shape 305"/>
          <p:cNvSpPr txBox="1"/>
          <p:nvPr>
            <p:ph idx="1" type="body"/>
          </p:nvPr>
        </p:nvSpPr>
        <p:spPr>
          <a:xfrm>
            <a:off x="311700" y="2213451"/>
            <a:ext cx="8520600" cy="4030800"/>
          </a:xfrm>
          <a:prstGeom prst="rect">
            <a:avLst/>
          </a:prstGeom>
        </p:spPr>
        <p:txBody>
          <a:bodyPr anchorCtr="0" anchor="t" bIns="91425" lIns="91425" spcFirstLastPara="1" rIns="91425" wrap="square" tIns="91425">
            <a:noAutofit/>
          </a:bodyPr>
          <a:lstStyle/>
          <a:p>
            <a:pPr indent="-323850" lvl="0" marL="457200" rtl="0">
              <a:lnSpc>
                <a:spcPct val="100000"/>
              </a:lnSpc>
              <a:spcBef>
                <a:spcPts val="0"/>
              </a:spcBef>
              <a:spcAft>
                <a:spcPts val="0"/>
              </a:spcAft>
              <a:buSzPts val="1500"/>
              <a:buChar char="●"/>
            </a:pPr>
            <a:r>
              <a:rPr lang="en-GB" sz="1500"/>
              <a:t>Contact Communication Centre (4 participants)</a:t>
            </a:r>
            <a:endParaRPr sz="1500"/>
          </a:p>
          <a:p>
            <a:pPr indent="-323850" lvl="0" marL="457200" rtl="0">
              <a:lnSpc>
                <a:spcPct val="100000"/>
              </a:lnSpc>
              <a:spcBef>
                <a:spcPts val="0"/>
              </a:spcBef>
              <a:spcAft>
                <a:spcPts val="0"/>
              </a:spcAft>
              <a:buSzPts val="1500"/>
              <a:buChar char="●"/>
            </a:pPr>
            <a:r>
              <a:rPr lang="en-GB" sz="1500"/>
              <a:t>Strategic Leads for Training (3 participants)</a:t>
            </a:r>
            <a:endParaRPr sz="1500"/>
          </a:p>
          <a:p>
            <a:pPr indent="-323850" lvl="0" marL="457200" rtl="0">
              <a:lnSpc>
                <a:spcPct val="100000"/>
              </a:lnSpc>
              <a:spcBef>
                <a:spcPts val="0"/>
              </a:spcBef>
              <a:spcAft>
                <a:spcPts val="0"/>
              </a:spcAft>
              <a:buSzPts val="1500"/>
              <a:buChar char="●"/>
            </a:pPr>
            <a:r>
              <a:rPr lang="en-GB" sz="1500"/>
              <a:t>Covert Authorities Bureau (4 participants)</a:t>
            </a:r>
            <a:endParaRPr sz="1500"/>
          </a:p>
          <a:p>
            <a:pPr indent="-323850" lvl="0" marL="457200" rtl="0">
              <a:lnSpc>
                <a:spcPct val="100000"/>
              </a:lnSpc>
              <a:spcBef>
                <a:spcPts val="0"/>
              </a:spcBef>
              <a:spcAft>
                <a:spcPts val="0"/>
              </a:spcAft>
              <a:buSzPts val="1500"/>
              <a:buChar char="●"/>
            </a:pPr>
            <a:r>
              <a:rPr lang="en-GB" sz="1500"/>
              <a:t>Cyber Crime Team (2 participants)</a:t>
            </a:r>
            <a:endParaRPr sz="1500"/>
          </a:p>
          <a:p>
            <a:pPr indent="-323850" lvl="0" marL="457200" rtl="0">
              <a:lnSpc>
                <a:spcPct val="100000"/>
              </a:lnSpc>
              <a:spcBef>
                <a:spcPts val="0"/>
              </a:spcBef>
              <a:spcAft>
                <a:spcPts val="0"/>
              </a:spcAft>
              <a:buSzPts val="1500"/>
              <a:buChar char="●"/>
            </a:pPr>
            <a:r>
              <a:rPr lang="en-GB" sz="1500"/>
              <a:t>District Strategic Lead (1 Participant)</a:t>
            </a:r>
            <a:endParaRPr sz="1500"/>
          </a:p>
          <a:p>
            <a:pPr indent="-323850" lvl="0" marL="457200" rtl="0">
              <a:lnSpc>
                <a:spcPct val="100000"/>
              </a:lnSpc>
              <a:spcBef>
                <a:spcPts val="0"/>
              </a:spcBef>
              <a:spcAft>
                <a:spcPts val="0"/>
              </a:spcAft>
              <a:buSzPts val="1500"/>
              <a:buChar char="●"/>
            </a:pPr>
            <a:r>
              <a:rPr lang="en-GB" sz="1500"/>
              <a:t>Dedicated Source Unit (2 participants)</a:t>
            </a:r>
            <a:endParaRPr sz="1500"/>
          </a:p>
          <a:p>
            <a:pPr indent="-323850" lvl="0" marL="457200" rtl="0">
              <a:lnSpc>
                <a:spcPct val="100000"/>
              </a:lnSpc>
              <a:spcBef>
                <a:spcPts val="0"/>
              </a:spcBef>
              <a:spcAft>
                <a:spcPts val="0"/>
              </a:spcAft>
              <a:buSzPts val="1500"/>
              <a:buChar char="●"/>
            </a:pPr>
            <a:r>
              <a:rPr lang="en-GB" sz="1500"/>
              <a:t>Digital Forensics Unit (3 participants)</a:t>
            </a:r>
            <a:endParaRPr sz="1500"/>
          </a:p>
          <a:p>
            <a:pPr indent="-323850" lvl="0" marL="457200" rtl="0">
              <a:lnSpc>
                <a:spcPct val="100000"/>
              </a:lnSpc>
              <a:spcBef>
                <a:spcPts val="0"/>
              </a:spcBef>
              <a:spcAft>
                <a:spcPts val="0"/>
              </a:spcAft>
              <a:buSzPts val="1500"/>
              <a:buChar char="●"/>
            </a:pPr>
            <a:r>
              <a:rPr lang="en-GB" sz="1500"/>
              <a:t>District Staff (7 participants)</a:t>
            </a:r>
            <a:endParaRPr sz="1500"/>
          </a:p>
          <a:p>
            <a:pPr indent="-323850" lvl="0" marL="457200" rtl="0">
              <a:lnSpc>
                <a:spcPct val="100000"/>
              </a:lnSpc>
              <a:spcBef>
                <a:spcPts val="0"/>
              </a:spcBef>
              <a:spcAft>
                <a:spcPts val="0"/>
              </a:spcAft>
              <a:buSzPts val="1500"/>
              <a:buChar char="●"/>
            </a:pPr>
            <a:r>
              <a:rPr lang="en-GB" sz="1500"/>
              <a:t>Economic Crime Unit (2 participants)</a:t>
            </a:r>
            <a:endParaRPr sz="1500"/>
          </a:p>
          <a:p>
            <a:pPr indent="-323850" lvl="0" marL="457200" rtl="0">
              <a:lnSpc>
                <a:spcPct val="100000"/>
              </a:lnSpc>
              <a:spcBef>
                <a:spcPts val="0"/>
              </a:spcBef>
              <a:spcAft>
                <a:spcPts val="0"/>
              </a:spcAft>
              <a:buSzPts val="1500"/>
              <a:buChar char="●"/>
            </a:pPr>
            <a:r>
              <a:rPr lang="en-GB" sz="1500"/>
              <a:t>Strategic Lead for Communications (1 participant)</a:t>
            </a:r>
            <a:endParaRPr sz="1500"/>
          </a:p>
          <a:p>
            <a:pPr indent="-323850" lvl="0" marL="457200" rtl="0">
              <a:lnSpc>
                <a:spcPct val="100000"/>
              </a:lnSpc>
              <a:spcBef>
                <a:spcPts val="0"/>
              </a:spcBef>
              <a:spcAft>
                <a:spcPts val="0"/>
              </a:spcAft>
              <a:buSzPts val="1500"/>
              <a:buChar char="●"/>
            </a:pPr>
            <a:r>
              <a:rPr lang="en-GB" sz="1500"/>
              <a:t>Strategic Leads for Intelligence (2 participants)</a:t>
            </a:r>
            <a:endParaRPr sz="1500"/>
          </a:p>
          <a:p>
            <a:pPr indent="-323850" lvl="0" marL="457200" rtl="0">
              <a:lnSpc>
                <a:spcPct val="100000"/>
              </a:lnSpc>
              <a:spcBef>
                <a:spcPts val="0"/>
              </a:spcBef>
              <a:spcAft>
                <a:spcPts val="0"/>
              </a:spcAft>
              <a:buSzPts val="1500"/>
              <a:buChar char="●"/>
            </a:pPr>
            <a:r>
              <a:rPr lang="en-GB" sz="1500"/>
              <a:t>Investigative Analysts and Researchers  (6 participants)</a:t>
            </a:r>
            <a:endParaRPr sz="1500"/>
          </a:p>
          <a:p>
            <a:pPr indent="-323850" lvl="0" marL="457200" rtl="0">
              <a:lnSpc>
                <a:spcPct val="100000"/>
              </a:lnSpc>
              <a:spcBef>
                <a:spcPts val="0"/>
              </a:spcBef>
              <a:spcAft>
                <a:spcPts val="0"/>
              </a:spcAft>
              <a:buSzPts val="1500"/>
              <a:buChar char="●"/>
            </a:pPr>
            <a:r>
              <a:rPr lang="en-GB" sz="1500"/>
              <a:t>Homicide and Major Enquiry Team (2 participants)</a:t>
            </a:r>
            <a:endParaRPr sz="1500"/>
          </a:p>
          <a:p>
            <a:pPr indent="-323850" lvl="0" marL="457200" rtl="0">
              <a:lnSpc>
                <a:spcPct val="100000"/>
              </a:lnSpc>
              <a:spcBef>
                <a:spcPts val="0"/>
              </a:spcBef>
              <a:spcAft>
                <a:spcPts val="0"/>
              </a:spcAft>
              <a:buSzPts val="1500"/>
              <a:buChar char="●"/>
            </a:pPr>
            <a:r>
              <a:rPr lang="en-GB" sz="1500"/>
              <a:t>Strategic Lead for Safeguard and Central Governance (1 participant)</a:t>
            </a:r>
            <a:endParaRPr sz="1500"/>
          </a:p>
          <a:p>
            <a:pPr indent="-323850" lvl="0" marL="457200" rtl="0">
              <a:lnSpc>
                <a:spcPct val="100000"/>
              </a:lnSpc>
              <a:spcBef>
                <a:spcPts val="0"/>
              </a:spcBef>
              <a:spcAft>
                <a:spcPts val="0"/>
              </a:spcAft>
              <a:buSzPts val="1500"/>
              <a:buChar char="●"/>
            </a:pPr>
            <a:r>
              <a:rPr lang="en-GB" sz="1500"/>
              <a:t>Strategic Lead for Murder and Serious Crime (1 participant)</a:t>
            </a:r>
            <a:endParaRPr sz="1500"/>
          </a:p>
          <a:p>
            <a:pPr indent="-323850" lvl="0" marL="457200" rtl="0">
              <a:lnSpc>
                <a:spcPct val="100000"/>
              </a:lnSpc>
              <a:spcBef>
                <a:spcPts val="0"/>
              </a:spcBef>
              <a:spcAft>
                <a:spcPts val="0"/>
              </a:spcAft>
              <a:buSzPts val="1500"/>
              <a:buChar char="●"/>
            </a:pPr>
            <a:r>
              <a:rPr lang="en-GB" sz="1500"/>
              <a:t>Technical Support Unit (2 participant)</a:t>
            </a:r>
            <a:endParaRPr sz="1500"/>
          </a:p>
          <a:p>
            <a:pPr indent="-323850" lvl="0" marL="457200" rtl="0">
              <a:lnSpc>
                <a:spcPct val="100000"/>
              </a:lnSpc>
              <a:spcBef>
                <a:spcPts val="0"/>
              </a:spcBef>
              <a:spcAft>
                <a:spcPts val="0"/>
              </a:spcAft>
              <a:buSzPts val="1500"/>
              <a:buChar char="●"/>
            </a:pPr>
            <a:r>
              <a:rPr lang="en-GB" sz="1500"/>
              <a:t>Telecoms staff (2 participants)</a:t>
            </a:r>
            <a:endParaRPr sz="1500"/>
          </a:p>
          <a:p>
            <a:pPr indent="-323850" lvl="0" marL="457200" rtl="0">
              <a:lnSpc>
                <a:spcPct val="100000"/>
              </a:lnSpc>
              <a:spcBef>
                <a:spcPts val="0"/>
              </a:spcBef>
              <a:spcAft>
                <a:spcPts val="0"/>
              </a:spcAft>
              <a:buSzPts val="1500"/>
              <a:buChar char="●"/>
            </a:pPr>
            <a:r>
              <a:rPr lang="en-GB" sz="1500"/>
              <a:t>Strategic Lead for Telecoms (1 participant)</a:t>
            </a:r>
            <a:endParaRPr sz="15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112" name="Shape 112"/>
        <p:cNvGrpSpPr/>
        <p:nvPr/>
      </p:nvGrpSpPr>
      <p:grpSpPr>
        <a:xfrm>
          <a:off x="0" y="0"/>
          <a:ext cx="0" cy="0"/>
          <a:chOff x="0" y="0"/>
          <a:chExt cx="0" cy="0"/>
        </a:xfrm>
      </p:grpSpPr>
      <p:sp>
        <p:nvSpPr>
          <p:cNvPr id="113" name="Shape 113"/>
          <p:cNvSpPr txBox="1"/>
          <p:nvPr/>
        </p:nvSpPr>
        <p:spPr>
          <a:xfrm>
            <a:off x="0" y="228600"/>
            <a:ext cx="9144000" cy="1188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3600">
                <a:solidFill>
                  <a:srgbClr val="FFFFFF"/>
                </a:solidFill>
              </a:rPr>
              <a:t>Digital is ubiquitous</a:t>
            </a:r>
            <a:endParaRPr sz="3600">
              <a:solidFill>
                <a:srgbClr val="FFFFFF"/>
              </a:solidFill>
            </a:endParaRPr>
          </a:p>
        </p:txBody>
      </p:sp>
      <p:pic>
        <p:nvPicPr>
          <p:cNvPr id="114" name="Shape 114"/>
          <p:cNvPicPr preferRelativeResize="0"/>
          <p:nvPr/>
        </p:nvPicPr>
        <p:blipFill>
          <a:blip r:embed="rId3">
            <a:alphaModFix/>
          </a:blip>
          <a:stretch>
            <a:fillRect/>
          </a:stretch>
        </p:blipFill>
        <p:spPr>
          <a:xfrm>
            <a:off x="139625" y="1261350"/>
            <a:ext cx="8864749" cy="498642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9" name="Shape 309"/>
        <p:cNvGrpSpPr/>
        <p:nvPr/>
      </p:nvGrpSpPr>
      <p:grpSpPr>
        <a:xfrm>
          <a:off x="0" y="0"/>
          <a:ext cx="0" cy="0"/>
          <a:chOff x="0" y="0"/>
          <a:chExt cx="0" cy="0"/>
        </a:xfrm>
      </p:grpSpPr>
      <p:sp>
        <p:nvSpPr>
          <p:cNvPr id="310" name="Shape 310"/>
          <p:cNvSpPr txBox="1"/>
          <p:nvPr>
            <p:ph type="title"/>
          </p:nvPr>
        </p:nvSpPr>
        <p:spPr>
          <a:xfrm>
            <a:off x="311700" y="1431567"/>
            <a:ext cx="8520600" cy="7635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a:t>Results</a:t>
            </a:r>
            <a:endParaRPr/>
          </a:p>
        </p:txBody>
      </p:sp>
      <p:sp>
        <p:nvSpPr>
          <p:cNvPr id="311" name="Shape 311"/>
          <p:cNvSpPr txBox="1"/>
          <p:nvPr>
            <p:ph idx="1" type="body"/>
          </p:nvPr>
        </p:nvSpPr>
        <p:spPr>
          <a:xfrm>
            <a:off x="311700" y="2213451"/>
            <a:ext cx="8520600" cy="4030800"/>
          </a:xfrm>
          <a:prstGeom prst="rect">
            <a:avLst/>
          </a:prstGeom>
        </p:spPr>
        <p:txBody>
          <a:bodyPr anchorCtr="0" anchor="t" bIns="91425" lIns="91425" spcFirstLastPara="1" rIns="91425" wrap="square" tIns="91425">
            <a:noAutofit/>
          </a:bodyPr>
          <a:lstStyle/>
          <a:p>
            <a:pPr indent="0" lvl="0" marL="0">
              <a:spcBef>
                <a:spcPts val="0"/>
              </a:spcBef>
              <a:spcAft>
                <a:spcPts val="0"/>
              </a:spcAft>
              <a:buClr>
                <a:schemeClr val="dk1"/>
              </a:buClr>
              <a:buSzPts val="1100"/>
              <a:buFont typeface="Arial"/>
              <a:buNone/>
            </a:pPr>
            <a:r>
              <a:rPr lang="en-GB"/>
              <a:t>Thanks to an openness to the need for improvement, the focus groups and interviews produced data that identified a large number of issues within the force...</a:t>
            </a:r>
            <a:endParaRPr/>
          </a:p>
          <a:p>
            <a:pPr indent="0" lvl="0" marL="457200" rtl="0">
              <a:spcBef>
                <a:spcPts val="1600"/>
              </a:spcBef>
              <a:spcAft>
                <a:spcPts val="0"/>
              </a:spcAft>
              <a:buNone/>
            </a:pPr>
            <a:r>
              <a:rPr lang="en-GB"/>
              <a:t>With practical needs that can be addressed to mitigate those issues. </a:t>
            </a:r>
            <a:endParaRPr/>
          </a:p>
          <a:p>
            <a:pPr indent="0" lvl="0" marL="0">
              <a:spcBef>
                <a:spcPts val="1600"/>
              </a:spcBef>
              <a:spcAft>
                <a:spcPts val="0"/>
              </a:spcAft>
              <a:buNone/>
            </a:pPr>
            <a:r>
              <a:rPr lang="en-GB"/>
              <a:t>A total of</a:t>
            </a:r>
            <a:r>
              <a:rPr b="1" lang="en-GB"/>
              <a:t> 125 needs</a:t>
            </a:r>
            <a:r>
              <a:rPr lang="en-GB"/>
              <a:t> were identified</a:t>
            </a:r>
            <a:endParaRPr/>
          </a:p>
          <a:p>
            <a:pPr indent="0" lvl="0" marL="0">
              <a:spcBef>
                <a:spcPts val="1600"/>
              </a:spcBef>
              <a:spcAft>
                <a:spcPts val="1600"/>
              </a:spcAft>
              <a:buNone/>
            </a:pPr>
            <a:r>
              <a:rPr lang="en-GB"/>
              <a:t>Our needs assessment report presents a detailed summary results from each of the cohorts</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5" name="Shape 315"/>
        <p:cNvGrpSpPr/>
        <p:nvPr/>
      </p:nvGrpSpPr>
      <p:grpSpPr>
        <a:xfrm>
          <a:off x="0" y="0"/>
          <a:ext cx="0" cy="0"/>
          <a:chOff x="0" y="0"/>
          <a:chExt cx="0" cy="0"/>
        </a:xfrm>
      </p:grpSpPr>
      <p:sp>
        <p:nvSpPr>
          <p:cNvPr id="316" name="Shape 316"/>
          <p:cNvSpPr txBox="1"/>
          <p:nvPr>
            <p:ph type="title"/>
          </p:nvPr>
        </p:nvSpPr>
        <p:spPr>
          <a:xfrm>
            <a:off x="311700" y="1431567"/>
            <a:ext cx="8520600" cy="763500"/>
          </a:xfrm>
          <a:prstGeom prst="rect">
            <a:avLst/>
          </a:prstGeom>
        </p:spPr>
        <p:txBody>
          <a:bodyPr anchorCtr="0" anchor="t" bIns="91425" lIns="91425" spcFirstLastPara="1" rIns="91425" wrap="square" tIns="91425">
            <a:noAutofit/>
          </a:bodyPr>
          <a:lstStyle/>
          <a:p>
            <a:pPr indent="0" lvl="0" marL="0" rtl="0">
              <a:spcBef>
                <a:spcPts val="0"/>
              </a:spcBef>
              <a:spcAft>
                <a:spcPts val="0"/>
              </a:spcAft>
              <a:buClr>
                <a:srgbClr val="000000"/>
              </a:buClr>
              <a:buSzPts val="1100"/>
              <a:buFont typeface="Arial"/>
              <a:buNone/>
            </a:pPr>
            <a:r>
              <a:rPr lang="en-GB"/>
              <a:t>Thematic Analysis of Needs</a:t>
            </a:r>
            <a:endParaRPr/>
          </a:p>
        </p:txBody>
      </p:sp>
      <p:sp>
        <p:nvSpPr>
          <p:cNvPr id="317" name="Shape 317"/>
          <p:cNvSpPr txBox="1"/>
          <p:nvPr>
            <p:ph idx="1" type="body"/>
          </p:nvPr>
        </p:nvSpPr>
        <p:spPr>
          <a:xfrm>
            <a:off x="311700" y="2213451"/>
            <a:ext cx="8520600" cy="4030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a:t>Common themes identified include: </a:t>
            </a:r>
            <a:endParaRPr/>
          </a:p>
          <a:p>
            <a:pPr indent="-342900" lvl="0" marL="457200" rtl="0">
              <a:spcBef>
                <a:spcPts val="1600"/>
              </a:spcBef>
              <a:spcAft>
                <a:spcPts val="0"/>
              </a:spcAft>
              <a:buSzPts val="1800"/>
              <a:buChar char="●"/>
            </a:pPr>
            <a:r>
              <a:rPr lang="en-GB"/>
              <a:t>Knowledge/training</a:t>
            </a:r>
            <a:endParaRPr/>
          </a:p>
          <a:p>
            <a:pPr indent="-342900" lvl="0" marL="457200" rtl="0">
              <a:spcBef>
                <a:spcPts val="0"/>
              </a:spcBef>
              <a:spcAft>
                <a:spcPts val="0"/>
              </a:spcAft>
              <a:buSzPts val="1800"/>
              <a:buChar char="●"/>
            </a:pPr>
            <a:r>
              <a:rPr lang="en-GB"/>
              <a:t>Communication</a:t>
            </a:r>
            <a:endParaRPr/>
          </a:p>
          <a:p>
            <a:pPr indent="-342900" lvl="0" marL="457200" rtl="0">
              <a:spcBef>
                <a:spcPts val="0"/>
              </a:spcBef>
              <a:spcAft>
                <a:spcPts val="0"/>
              </a:spcAft>
              <a:buSzPts val="1800"/>
              <a:buChar char="●"/>
            </a:pPr>
            <a:r>
              <a:rPr lang="en-GB"/>
              <a:t>Recording</a:t>
            </a:r>
            <a:endParaRPr/>
          </a:p>
          <a:p>
            <a:pPr indent="-342900" lvl="0" marL="457200" rtl="0">
              <a:spcBef>
                <a:spcPts val="0"/>
              </a:spcBef>
              <a:spcAft>
                <a:spcPts val="0"/>
              </a:spcAft>
              <a:buSzPts val="1800"/>
              <a:buChar char="●"/>
            </a:pPr>
            <a:r>
              <a:rPr lang="en-GB"/>
              <a:t>Software</a:t>
            </a:r>
            <a:endParaRPr/>
          </a:p>
          <a:p>
            <a:pPr indent="-342900" lvl="0" marL="457200" rtl="0">
              <a:spcBef>
                <a:spcPts val="0"/>
              </a:spcBef>
              <a:spcAft>
                <a:spcPts val="0"/>
              </a:spcAft>
              <a:buSzPts val="1800"/>
              <a:buChar char="●"/>
            </a:pPr>
            <a:r>
              <a:rPr lang="en-GB"/>
              <a:t>Roles</a:t>
            </a:r>
            <a:endParaRPr/>
          </a:p>
          <a:p>
            <a:pPr indent="-342900" lvl="0" marL="457200" rtl="0">
              <a:spcBef>
                <a:spcPts val="0"/>
              </a:spcBef>
              <a:spcAft>
                <a:spcPts val="0"/>
              </a:spcAft>
              <a:buSzPts val="1800"/>
              <a:buChar char="●"/>
            </a:pPr>
            <a:r>
              <a:rPr lang="en-GB"/>
              <a:t>Governance</a:t>
            </a:r>
            <a:endParaRPr/>
          </a:p>
          <a:p>
            <a:pPr indent="-342900" lvl="0" marL="457200" rtl="0">
              <a:spcBef>
                <a:spcPts val="0"/>
              </a:spcBef>
              <a:spcAft>
                <a:spcPts val="0"/>
              </a:spcAft>
              <a:buSzPts val="1800"/>
              <a:buChar char="●"/>
            </a:pPr>
            <a:r>
              <a:rPr lang="en-GB"/>
              <a:t>Procedures</a:t>
            </a:r>
            <a:endParaRPr/>
          </a:p>
          <a:p>
            <a:pPr indent="-342900" lvl="0" marL="457200" rtl="0">
              <a:spcBef>
                <a:spcPts val="0"/>
              </a:spcBef>
              <a:spcAft>
                <a:spcPts val="0"/>
              </a:spcAft>
              <a:buSzPts val="1800"/>
              <a:buChar char="●"/>
            </a:pPr>
            <a:r>
              <a:rPr lang="en-GB"/>
              <a:t>Resources</a:t>
            </a:r>
            <a:endParaRPr/>
          </a:p>
          <a:p>
            <a:pPr indent="-342900" lvl="0" marL="457200" rtl="0">
              <a:spcBef>
                <a:spcPts val="0"/>
              </a:spcBef>
              <a:spcAft>
                <a:spcPts val="0"/>
              </a:spcAft>
              <a:buSzPts val="1800"/>
              <a:buChar char="●"/>
            </a:pPr>
            <a:r>
              <a:rPr lang="en-GB"/>
              <a:t>Consistency</a:t>
            </a:r>
            <a:endParaRPr/>
          </a:p>
          <a:p>
            <a:pPr indent="-342900" lvl="0" marL="457200" rtl="0">
              <a:spcBef>
                <a:spcPts val="0"/>
              </a:spcBef>
              <a:spcAft>
                <a:spcPts val="0"/>
              </a:spcAft>
              <a:buSzPts val="1800"/>
              <a:buChar char="●"/>
            </a:pPr>
            <a:r>
              <a:rPr lang="en-GB"/>
              <a:t>Staffing</a:t>
            </a:r>
            <a:endParaRPr/>
          </a:p>
        </p:txBody>
      </p:sp>
      <p:sp>
        <p:nvSpPr>
          <p:cNvPr id="318" name="Shape 318"/>
          <p:cNvSpPr txBox="1"/>
          <p:nvPr>
            <p:ph idx="1" type="body"/>
          </p:nvPr>
        </p:nvSpPr>
        <p:spPr>
          <a:xfrm>
            <a:off x="4099400" y="2191150"/>
            <a:ext cx="4460700" cy="4030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GB"/>
              <a:t> </a:t>
            </a:r>
            <a:endParaRPr/>
          </a:p>
          <a:p>
            <a:pPr indent="-342900" lvl="0" marL="457200" rtl="0">
              <a:spcBef>
                <a:spcPts val="1600"/>
              </a:spcBef>
              <a:spcAft>
                <a:spcPts val="0"/>
              </a:spcAft>
              <a:buSzPts val="1800"/>
              <a:buChar char="●"/>
            </a:pPr>
            <a:r>
              <a:rPr lang="en-GB"/>
              <a:t>National input</a:t>
            </a:r>
            <a:endParaRPr/>
          </a:p>
          <a:p>
            <a:pPr indent="-342900" lvl="0" marL="457200" rtl="0">
              <a:spcBef>
                <a:spcPts val="0"/>
              </a:spcBef>
              <a:spcAft>
                <a:spcPts val="0"/>
              </a:spcAft>
              <a:buSzPts val="1800"/>
              <a:buChar char="●"/>
            </a:pPr>
            <a:r>
              <a:rPr lang="en-GB"/>
              <a:t>Face-to-face</a:t>
            </a:r>
            <a:endParaRPr/>
          </a:p>
          <a:p>
            <a:pPr indent="-342900" lvl="0" marL="457200" rtl="0">
              <a:spcBef>
                <a:spcPts val="0"/>
              </a:spcBef>
              <a:spcAft>
                <a:spcPts val="0"/>
              </a:spcAft>
              <a:buSzPts val="1800"/>
              <a:buChar char="●"/>
            </a:pPr>
            <a:r>
              <a:rPr lang="en-GB"/>
              <a:t>Interactions with the public</a:t>
            </a:r>
            <a:endParaRPr/>
          </a:p>
          <a:p>
            <a:pPr indent="-342900" lvl="0" marL="457200" rtl="0">
              <a:spcBef>
                <a:spcPts val="0"/>
              </a:spcBef>
              <a:spcAft>
                <a:spcPts val="0"/>
              </a:spcAft>
              <a:buSzPts val="1800"/>
              <a:buChar char="●"/>
            </a:pPr>
            <a:r>
              <a:rPr lang="en-GB"/>
              <a:t>New capabilities</a:t>
            </a:r>
            <a:endParaRPr/>
          </a:p>
          <a:p>
            <a:pPr indent="-342900" lvl="0" marL="457200" rtl="0">
              <a:spcBef>
                <a:spcPts val="0"/>
              </a:spcBef>
              <a:spcAft>
                <a:spcPts val="0"/>
              </a:spcAft>
              <a:buSzPts val="1800"/>
              <a:buChar char="●"/>
            </a:pPr>
            <a:r>
              <a:rPr lang="en-GB"/>
              <a:t>Triage</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2" name="Shape 322"/>
        <p:cNvGrpSpPr/>
        <p:nvPr/>
      </p:nvGrpSpPr>
      <p:grpSpPr>
        <a:xfrm>
          <a:off x="0" y="0"/>
          <a:ext cx="0" cy="0"/>
          <a:chOff x="0" y="0"/>
          <a:chExt cx="0" cy="0"/>
        </a:xfrm>
      </p:grpSpPr>
      <p:sp>
        <p:nvSpPr>
          <p:cNvPr id="323" name="Shape 323"/>
          <p:cNvSpPr txBox="1"/>
          <p:nvPr>
            <p:ph type="title"/>
          </p:nvPr>
        </p:nvSpPr>
        <p:spPr>
          <a:xfrm>
            <a:off x="311700" y="1431567"/>
            <a:ext cx="8520600" cy="7635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GB"/>
              <a:t>Output</a:t>
            </a:r>
            <a:endParaRPr/>
          </a:p>
        </p:txBody>
      </p:sp>
      <p:sp>
        <p:nvSpPr>
          <p:cNvPr id="324" name="Shape 324"/>
          <p:cNvSpPr txBox="1"/>
          <p:nvPr>
            <p:ph idx="1" type="body"/>
          </p:nvPr>
        </p:nvSpPr>
        <p:spPr>
          <a:xfrm>
            <a:off x="311700" y="2213451"/>
            <a:ext cx="8520600" cy="40308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rPr lang="en-GB"/>
              <a:t>124 page report</a:t>
            </a:r>
            <a:endParaRPr/>
          </a:p>
        </p:txBody>
      </p:sp>
      <p:pic>
        <p:nvPicPr>
          <p:cNvPr id="325" name="Shape 325"/>
          <p:cNvPicPr preferRelativeResize="0"/>
          <p:nvPr/>
        </p:nvPicPr>
        <p:blipFill>
          <a:blip r:embed="rId3">
            <a:alphaModFix/>
          </a:blip>
          <a:stretch>
            <a:fillRect/>
          </a:stretch>
        </p:blipFill>
        <p:spPr>
          <a:xfrm>
            <a:off x="2553625" y="1029825"/>
            <a:ext cx="3233800" cy="4588201"/>
          </a:xfrm>
          <a:prstGeom prst="rect">
            <a:avLst/>
          </a:prstGeom>
          <a:noFill/>
          <a:ln cap="flat" cmpd="sng" w="9525">
            <a:solidFill>
              <a:schemeClr val="dk2"/>
            </a:solidFill>
            <a:prstDash val="solid"/>
            <a:round/>
            <a:headEnd len="sm" w="sm" type="none"/>
            <a:tailEnd len="sm" w="sm" type="none"/>
          </a:ln>
        </p:spPr>
      </p:pic>
      <p:pic>
        <p:nvPicPr>
          <p:cNvPr id="326" name="Shape 326"/>
          <p:cNvPicPr preferRelativeResize="0"/>
          <p:nvPr/>
        </p:nvPicPr>
        <p:blipFill>
          <a:blip r:embed="rId4">
            <a:alphaModFix/>
          </a:blip>
          <a:stretch>
            <a:fillRect/>
          </a:stretch>
        </p:blipFill>
        <p:spPr>
          <a:xfrm rot="900000">
            <a:off x="5308000" y="1135980"/>
            <a:ext cx="3233801" cy="4586039"/>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0" name="Shape 330"/>
        <p:cNvGrpSpPr/>
        <p:nvPr/>
      </p:nvGrpSpPr>
      <p:grpSpPr>
        <a:xfrm>
          <a:off x="0" y="0"/>
          <a:ext cx="0" cy="0"/>
          <a:chOff x="0" y="0"/>
          <a:chExt cx="0" cy="0"/>
        </a:xfrm>
      </p:grpSpPr>
      <p:sp>
        <p:nvSpPr>
          <p:cNvPr id="331" name="Shape 331"/>
          <p:cNvSpPr txBox="1"/>
          <p:nvPr>
            <p:ph type="title"/>
          </p:nvPr>
        </p:nvSpPr>
        <p:spPr>
          <a:xfrm>
            <a:off x="4906400" y="1203800"/>
            <a:ext cx="3925800" cy="43161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GB"/>
              <a:t>Frontline officer decision support mobile app</a:t>
            </a:r>
            <a:endParaRPr sz="2400"/>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5" name="Shape 335"/>
        <p:cNvGrpSpPr/>
        <p:nvPr/>
      </p:nvGrpSpPr>
      <p:grpSpPr>
        <a:xfrm>
          <a:off x="0" y="0"/>
          <a:ext cx="0" cy="0"/>
          <a:chOff x="0" y="0"/>
          <a:chExt cx="0" cy="0"/>
        </a:xfrm>
      </p:grpSpPr>
      <p:pic>
        <p:nvPicPr>
          <p:cNvPr id="336" name="Shape 336"/>
          <p:cNvPicPr preferRelativeResize="0"/>
          <p:nvPr/>
        </p:nvPicPr>
        <p:blipFill>
          <a:blip r:embed="rId3">
            <a:alphaModFix/>
          </a:blip>
          <a:stretch>
            <a:fillRect/>
          </a:stretch>
        </p:blipFill>
        <p:spPr>
          <a:xfrm>
            <a:off x="5286365" y="0"/>
            <a:ext cx="3857636" cy="68580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0" name="Shape 340"/>
        <p:cNvGrpSpPr/>
        <p:nvPr/>
      </p:nvGrpSpPr>
      <p:grpSpPr>
        <a:xfrm>
          <a:off x="0" y="0"/>
          <a:ext cx="0" cy="0"/>
          <a:chOff x="0" y="0"/>
          <a:chExt cx="0" cy="0"/>
        </a:xfrm>
      </p:grpSpPr>
      <p:sp>
        <p:nvSpPr>
          <p:cNvPr id="341" name="Shape 341"/>
          <p:cNvSpPr txBox="1"/>
          <p:nvPr>
            <p:ph type="title"/>
          </p:nvPr>
        </p:nvSpPr>
        <p:spPr>
          <a:xfrm>
            <a:off x="4906400" y="1203800"/>
            <a:ext cx="3925800" cy="36297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GB"/>
              <a:t>In app Video Training</a:t>
            </a:r>
            <a:endParaRPr/>
          </a:p>
          <a:p>
            <a:pPr indent="0" lvl="0" marL="0">
              <a:spcBef>
                <a:spcPts val="0"/>
              </a:spcBef>
              <a:spcAft>
                <a:spcPts val="0"/>
              </a:spcAft>
              <a:buNone/>
            </a:pPr>
            <a:r>
              <a:t/>
            </a:r>
            <a:endParaRPr sz="2400"/>
          </a:p>
          <a:p>
            <a:pPr indent="0" lvl="0" marL="0" rtl="0">
              <a:spcBef>
                <a:spcPts val="0"/>
              </a:spcBef>
              <a:spcAft>
                <a:spcPts val="0"/>
              </a:spcAft>
              <a:buNone/>
            </a:pPr>
            <a:r>
              <a:rPr lang="en-GB" sz="2400"/>
              <a:t>Hugo Smith</a:t>
            </a:r>
            <a:endParaRPr sz="2400"/>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5" name="Shape 345"/>
        <p:cNvGrpSpPr/>
        <p:nvPr/>
      </p:nvGrpSpPr>
      <p:grpSpPr>
        <a:xfrm>
          <a:off x="0" y="0"/>
          <a:ext cx="0" cy="0"/>
          <a:chOff x="0" y="0"/>
          <a:chExt cx="0" cy="0"/>
        </a:xfrm>
      </p:grpSpPr>
      <p:sp>
        <p:nvSpPr>
          <p:cNvPr id="346" name="Shape 346"/>
          <p:cNvSpPr txBox="1"/>
          <p:nvPr>
            <p:ph type="title"/>
          </p:nvPr>
        </p:nvSpPr>
        <p:spPr>
          <a:xfrm>
            <a:off x="311700" y="1431567"/>
            <a:ext cx="8520600" cy="7635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a:t>Animated training videos</a:t>
            </a:r>
            <a:endParaRPr/>
          </a:p>
        </p:txBody>
      </p:sp>
      <p:sp>
        <p:nvSpPr>
          <p:cNvPr id="347" name="Shape 347" title="Script 8_USB Seizure.mp4">
            <a:hlinkClick r:id="rId3"/>
          </p:cNvPr>
          <p:cNvSpPr/>
          <p:nvPr/>
        </p:nvSpPr>
        <p:spPr>
          <a:xfrm>
            <a:off x="2286000" y="2069650"/>
            <a:ext cx="4572000" cy="3429000"/>
          </a:xfrm>
          <a:prstGeom prst="rect">
            <a:avLst/>
          </a:prstGeom>
          <a:noFill/>
          <a:ln>
            <a:noFill/>
          </a:ln>
        </p:spPr>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1" name="Shape 351"/>
        <p:cNvGrpSpPr/>
        <p:nvPr/>
      </p:nvGrpSpPr>
      <p:grpSpPr>
        <a:xfrm>
          <a:off x="0" y="0"/>
          <a:ext cx="0" cy="0"/>
          <a:chOff x="0" y="0"/>
          <a:chExt cx="0" cy="0"/>
        </a:xfrm>
      </p:grpSpPr>
      <p:sp>
        <p:nvSpPr>
          <p:cNvPr id="352" name="Shape 352"/>
          <p:cNvSpPr txBox="1"/>
          <p:nvPr>
            <p:ph type="title"/>
          </p:nvPr>
        </p:nvSpPr>
        <p:spPr>
          <a:xfrm>
            <a:off x="4906400" y="1203800"/>
            <a:ext cx="3925800" cy="36297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GB"/>
              <a:t>Image Linkage App and Framework for Camera Fingerprint Management</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6" name="Shape 356"/>
        <p:cNvGrpSpPr/>
        <p:nvPr/>
      </p:nvGrpSpPr>
      <p:grpSpPr>
        <a:xfrm>
          <a:off x="0" y="0"/>
          <a:ext cx="0" cy="0"/>
          <a:chOff x="0" y="0"/>
          <a:chExt cx="0" cy="0"/>
        </a:xfrm>
      </p:grpSpPr>
      <p:sp>
        <p:nvSpPr>
          <p:cNvPr id="357" name="Shape 357"/>
          <p:cNvSpPr txBox="1"/>
          <p:nvPr>
            <p:ph type="title"/>
          </p:nvPr>
        </p:nvSpPr>
        <p:spPr>
          <a:xfrm>
            <a:off x="311700" y="1431567"/>
            <a:ext cx="8520600" cy="763500"/>
          </a:xfrm>
          <a:prstGeom prst="rect">
            <a:avLst/>
          </a:prstGeom>
          <a:noFill/>
          <a:ln>
            <a:noFill/>
          </a:ln>
        </p:spPr>
        <p:txBody>
          <a:bodyPr anchorCtr="0" anchor="ctr" bIns="45700" lIns="91425" spcFirstLastPara="1" rIns="91425" wrap="square" tIns="45700">
            <a:noAutofit/>
          </a:bodyPr>
          <a:lstStyle/>
          <a:p>
            <a:pPr indent="0" lvl="0" marL="0" marR="0" rtl="0">
              <a:spcBef>
                <a:spcPts val="0"/>
              </a:spcBef>
              <a:spcAft>
                <a:spcPts val="0"/>
              </a:spcAft>
              <a:buClr>
                <a:schemeClr val="dk1"/>
              </a:buClr>
              <a:buFont typeface="Calibri"/>
              <a:buNone/>
            </a:pPr>
            <a:r>
              <a:rPr b="0" i="0" lang="en-GB" u="none" cap="none" strike="noStrike">
                <a:solidFill>
                  <a:schemeClr val="dk1"/>
                </a:solidFill>
                <a:latin typeface="Calibri"/>
                <a:ea typeface="Calibri"/>
                <a:cs typeface="Calibri"/>
                <a:sym typeface="Calibri"/>
              </a:rPr>
              <a:t>Image Acquisition Process</a:t>
            </a:r>
            <a:endParaRPr b="0" i="0" u="none" cap="none" strike="noStrike">
              <a:solidFill>
                <a:schemeClr val="dk1"/>
              </a:solidFill>
              <a:latin typeface="Calibri"/>
              <a:ea typeface="Calibri"/>
              <a:cs typeface="Calibri"/>
              <a:sym typeface="Calibri"/>
            </a:endParaRPr>
          </a:p>
        </p:txBody>
      </p:sp>
      <p:pic>
        <p:nvPicPr>
          <p:cNvPr descr="cam processing.jpg" id="358" name="Shape 358"/>
          <p:cNvPicPr preferRelativeResize="0"/>
          <p:nvPr/>
        </p:nvPicPr>
        <p:blipFill rotWithShape="1">
          <a:blip r:embed="rId3">
            <a:alphaModFix/>
          </a:blip>
          <a:srcRect b="0" l="4159" r="0" t="0"/>
          <a:stretch/>
        </p:blipFill>
        <p:spPr>
          <a:xfrm>
            <a:off x="151625" y="2360975"/>
            <a:ext cx="8763777" cy="289805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2" name="Shape 362"/>
        <p:cNvGrpSpPr/>
        <p:nvPr/>
      </p:nvGrpSpPr>
      <p:grpSpPr>
        <a:xfrm>
          <a:off x="0" y="0"/>
          <a:ext cx="0" cy="0"/>
          <a:chOff x="0" y="0"/>
          <a:chExt cx="0" cy="0"/>
        </a:xfrm>
      </p:grpSpPr>
      <p:sp>
        <p:nvSpPr>
          <p:cNvPr id="363" name="Shape 363"/>
          <p:cNvSpPr txBox="1"/>
          <p:nvPr>
            <p:ph type="title"/>
          </p:nvPr>
        </p:nvSpPr>
        <p:spPr>
          <a:xfrm>
            <a:off x="4906400" y="1203800"/>
            <a:ext cx="3925800" cy="36297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GB"/>
              <a:t>Automated Grooming Detection</a:t>
            </a:r>
            <a:endParaRPr sz="24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118" name="Shape 118"/>
        <p:cNvGrpSpPr/>
        <p:nvPr/>
      </p:nvGrpSpPr>
      <p:grpSpPr>
        <a:xfrm>
          <a:off x="0" y="0"/>
          <a:ext cx="0" cy="0"/>
          <a:chOff x="0" y="0"/>
          <a:chExt cx="0" cy="0"/>
        </a:xfrm>
      </p:grpSpPr>
      <p:sp>
        <p:nvSpPr>
          <p:cNvPr id="119" name="Shape 119"/>
          <p:cNvSpPr txBox="1"/>
          <p:nvPr/>
        </p:nvSpPr>
        <p:spPr>
          <a:xfrm>
            <a:off x="0" y="228600"/>
            <a:ext cx="9144000" cy="1188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3600">
                <a:solidFill>
                  <a:srgbClr val="FFFFFF"/>
                </a:solidFill>
              </a:rPr>
              <a:t>Digital makes everyone more effective</a:t>
            </a:r>
            <a:endParaRPr sz="3600">
              <a:solidFill>
                <a:srgbClr val="FFFFFF"/>
              </a:solidFill>
            </a:endParaRPr>
          </a:p>
        </p:txBody>
      </p:sp>
      <p:pic>
        <p:nvPicPr>
          <p:cNvPr id="120" name="Shape 120"/>
          <p:cNvPicPr preferRelativeResize="0"/>
          <p:nvPr/>
        </p:nvPicPr>
        <p:blipFill>
          <a:blip r:embed="rId3">
            <a:alphaModFix/>
          </a:blip>
          <a:stretch>
            <a:fillRect/>
          </a:stretch>
        </p:blipFill>
        <p:spPr>
          <a:xfrm>
            <a:off x="139625" y="1261350"/>
            <a:ext cx="8864749" cy="498642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7" name="Shape 367"/>
        <p:cNvGrpSpPr/>
        <p:nvPr/>
      </p:nvGrpSpPr>
      <p:grpSpPr>
        <a:xfrm>
          <a:off x="0" y="0"/>
          <a:ext cx="0" cy="0"/>
          <a:chOff x="0" y="0"/>
          <a:chExt cx="0" cy="0"/>
        </a:xfrm>
      </p:grpSpPr>
      <p:sp>
        <p:nvSpPr>
          <p:cNvPr id="368" name="Shape 368"/>
          <p:cNvSpPr txBox="1"/>
          <p:nvPr>
            <p:ph type="title"/>
          </p:nvPr>
        </p:nvSpPr>
        <p:spPr>
          <a:xfrm>
            <a:off x="311700" y="1431567"/>
            <a:ext cx="8520600" cy="7635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GB"/>
              <a:t>Impact for WYP</a:t>
            </a:r>
            <a:endParaRPr/>
          </a:p>
        </p:txBody>
      </p:sp>
      <p:sp>
        <p:nvSpPr>
          <p:cNvPr id="369" name="Shape 369"/>
          <p:cNvSpPr txBox="1"/>
          <p:nvPr>
            <p:ph idx="1" type="body"/>
          </p:nvPr>
        </p:nvSpPr>
        <p:spPr>
          <a:xfrm>
            <a:off x="311700" y="2213451"/>
            <a:ext cx="8520600" cy="4030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GB"/>
              <a:t>Provide DFU with the ability to automatically scan large volumes of chat for content related to grooming</a:t>
            </a:r>
            <a:endParaRPr/>
          </a:p>
          <a:p>
            <a:pPr indent="0" lvl="0" marL="0" rtl="0">
              <a:spcBef>
                <a:spcPts val="1600"/>
              </a:spcBef>
              <a:spcAft>
                <a:spcPts val="0"/>
              </a:spcAft>
              <a:buClr>
                <a:schemeClr val="dk1"/>
              </a:buClr>
              <a:buSzPts val="1100"/>
              <a:buFont typeface="Arial"/>
              <a:buNone/>
            </a:pPr>
            <a:r>
              <a:rPr lang="en-GB"/>
              <a:t>Improve investigations</a:t>
            </a:r>
            <a:endParaRPr/>
          </a:p>
          <a:p>
            <a:pPr indent="0" lvl="0" marL="0" rtl="0">
              <a:spcBef>
                <a:spcPts val="1600"/>
              </a:spcBef>
              <a:spcAft>
                <a:spcPts val="0"/>
              </a:spcAft>
              <a:buClr>
                <a:schemeClr val="dk1"/>
              </a:buClr>
              <a:buSzPts val="1100"/>
              <a:buFont typeface="Arial"/>
              <a:buNone/>
            </a:pPr>
            <a:r>
              <a:rPr lang="en-GB"/>
              <a:t>Potential to include in triage processes</a:t>
            </a:r>
            <a:endParaRPr/>
          </a:p>
          <a:p>
            <a:pPr indent="0" lvl="0" marL="457200" rtl="0">
              <a:spcBef>
                <a:spcPts val="1600"/>
              </a:spcBef>
              <a:spcAft>
                <a:spcPts val="1600"/>
              </a:spcAft>
              <a:buNone/>
            </a:pPr>
            <a:r>
              <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3" name="Shape 373"/>
        <p:cNvGrpSpPr/>
        <p:nvPr/>
      </p:nvGrpSpPr>
      <p:grpSpPr>
        <a:xfrm>
          <a:off x="0" y="0"/>
          <a:ext cx="0" cy="0"/>
          <a:chOff x="0" y="0"/>
          <a:chExt cx="0" cy="0"/>
        </a:xfrm>
      </p:grpSpPr>
      <p:sp>
        <p:nvSpPr>
          <p:cNvPr id="374" name="Shape 374"/>
          <p:cNvSpPr txBox="1"/>
          <p:nvPr>
            <p:ph type="title"/>
          </p:nvPr>
        </p:nvSpPr>
        <p:spPr>
          <a:xfrm>
            <a:off x="4906400" y="1203800"/>
            <a:ext cx="3925800" cy="36297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GB"/>
              <a:t>Automated Digital Forensics Analysis</a:t>
            </a:r>
            <a:endParaRPr sz="2400"/>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8" name="Shape 378"/>
        <p:cNvGrpSpPr/>
        <p:nvPr/>
      </p:nvGrpSpPr>
      <p:grpSpPr>
        <a:xfrm>
          <a:off x="0" y="0"/>
          <a:ext cx="0" cy="0"/>
          <a:chOff x="0" y="0"/>
          <a:chExt cx="0" cy="0"/>
        </a:xfrm>
      </p:grpSpPr>
      <p:sp>
        <p:nvSpPr>
          <p:cNvPr id="379" name="Shape 379"/>
          <p:cNvSpPr txBox="1"/>
          <p:nvPr>
            <p:ph type="title"/>
          </p:nvPr>
        </p:nvSpPr>
        <p:spPr>
          <a:xfrm>
            <a:off x="311700" y="1431567"/>
            <a:ext cx="8520600" cy="7635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a:t>Developed Solution: Three Stages</a:t>
            </a:r>
            <a:endParaRPr/>
          </a:p>
        </p:txBody>
      </p:sp>
      <p:sp>
        <p:nvSpPr>
          <p:cNvPr id="380" name="Shape 380"/>
          <p:cNvSpPr txBox="1"/>
          <p:nvPr>
            <p:ph idx="1" type="body"/>
          </p:nvPr>
        </p:nvSpPr>
        <p:spPr>
          <a:xfrm>
            <a:off x="311700" y="2213451"/>
            <a:ext cx="8520600" cy="40308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t/>
            </a:r>
            <a:endParaRPr/>
          </a:p>
        </p:txBody>
      </p:sp>
      <p:pic>
        <p:nvPicPr>
          <p:cNvPr descr="CARI - Revised Delivery Plan (updated).png" id="381" name="Shape 381"/>
          <p:cNvPicPr preferRelativeResize="0"/>
          <p:nvPr/>
        </p:nvPicPr>
        <p:blipFill>
          <a:blip r:embed="rId3">
            <a:alphaModFix/>
          </a:blip>
          <a:stretch>
            <a:fillRect/>
          </a:stretch>
        </p:blipFill>
        <p:spPr>
          <a:xfrm>
            <a:off x="1037200" y="2213450"/>
            <a:ext cx="6148066" cy="4611049"/>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5" name="Shape 385"/>
        <p:cNvGrpSpPr/>
        <p:nvPr/>
      </p:nvGrpSpPr>
      <p:grpSpPr>
        <a:xfrm>
          <a:off x="0" y="0"/>
          <a:ext cx="0" cy="0"/>
          <a:chOff x="0" y="0"/>
          <a:chExt cx="0" cy="0"/>
        </a:xfrm>
      </p:grpSpPr>
      <p:sp>
        <p:nvSpPr>
          <p:cNvPr id="386" name="Shape 386"/>
          <p:cNvSpPr txBox="1"/>
          <p:nvPr>
            <p:ph type="title"/>
          </p:nvPr>
        </p:nvSpPr>
        <p:spPr>
          <a:xfrm>
            <a:off x="4906400" y="1203800"/>
            <a:ext cx="3925800" cy="36297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GB"/>
              <a:t>Assessing the perceived effectiveness of cyber training</a:t>
            </a:r>
            <a:endParaRPr sz="2400"/>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0" name="Shape 390"/>
        <p:cNvGrpSpPr/>
        <p:nvPr/>
      </p:nvGrpSpPr>
      <p:grpSpPr>
        <a:xfrm>
          <a:off x="0" y="0"/>
          <a:ext cx="0" cy="0"/>
          <a:chOff x="0" y="0"/>
          <a:chExt cx="0" cy="0"/>
        </a:xfrm>
      </p:grpSpPr>
      <p:sp>
        <p:nvSpPr>
          <p:cNvPr id="391" name="Shape 391"/>
          <p:cNvSpPr txBox="1"/>
          <p:nvPr>
            <p:ph type="title"/>
          </p:nvPr>
        </p:nvSpPr>
        <p:spPr>
          <a:xfrm>
            <a:off x="311700" y="1431567"/>
            <a:ext cx="8520600" cy="763500"/>
          </a:xfrm>
          <a:prstGeom prst="rect">
            <a:avLst/>
          </a:prstGeom>
        </p:spPr>
        <p:txBody>
          <a:bodyPr anchorCtr="0" anchor="t" bIns="91425" lIns="91425" spcFirstLastPara="1" rIns="91425" wrap="square" tIns="91425">
            <a:noAutofit/>
          </a:bodyPr>
          <a:lstStyle/>
          <a:p>
            <a:pPr indent="0" lvl="0" marL="0" rtl="0">
              <a:spcBef>
                <a:spcPts val="0"/>
              </a:spcBef>
              <a:spcAft>
                <a:spcPts val="0"/>
              </a:spcAft>
              <a:buClr>
                <a:schemeClr val="dk1"/>
              </a:buClr>
              <a:buSzPts val="1100"/>
              <a:buFont typeface="Arial"/>
              <a:buNone/>
            </a:pPr>
            <a:r>
              <a:rPr lang="en-GB"/>
              <a:t>Methodology</a:t>
            </a:r>
            <a:endParaRPr/>
          </a:p>
          <a:p>
            <a:pPr indent="0" lvl="0" marL="0" rtl="0">
              <a:lnSpc>
                <a:spcPct val="115000"/>
              </a:lnSpc>
              <a:spcBef>
                <a:spcPts val="0"/>
              </a:spcBef>
              <a:spcAft>
                <a:spcPts val="0"/>
              </a:spcAft>
              <a:buClr>
                <a:schemeClr val="dk1"/>
              </a:buClr>
              <a:buSzPts val="1100"/>
              <a:buFont typeface="Arial"/>
              <a:buNone/>
            </a:pPr>
            <a:r>
              <a:t/>
            </a:r>
            <a:endParaRPr sz="3000">
              <a:solidFill>
                <a:srgbClr val="FFFFFF"/>
              </a:solidFill>
              <a:latin typeface="Arial"/>
              <a:ea typeface="Arial"/>
              <a:cs typeface="Arial"/>
              <a:sym typeface="Arial"/>
            </a:endParaRPr>
          </a:p>
          <a:p>
            <a:pPr indent="0" lvl="0" marL="0">
              <a:spcBef>
                <a:spcPts val="0"/>
              </a:spcBef>
              <a:spcAft>
                <a:spcPts val="0"/>
              </a:spcAft>
              <a:buNone/>
            </a:pPr>
            <a:r>
              <a:t/>
            </a:r>
            <a:endParaRPr/>
          </a:p>
        </p:txBody>
      </p:sp>
      <p:sp>
        <p:nvSpPr>
          <p:cNvPr id="392" name="Shape 392"/>
          <p:cNvSpPr txBox="1"/>
          <p:nvPr>
            <p:ph idx="1" type="body"/>
          </p:nvPr>
        </p:nvSpPr>
        <p:spPr>
          <a:xfrm>
            <a:off x="311700" y="2213451"/>
            <a:ext cx="8520600" cy="4030800"/>
          </a:xfrm>
          <a:prstGeom prst="rect">
            <a:avLst/>
          </a:prstGeom>
        </p:spPr>
        <p:txBody>
          <a:bodyPr anchorCtr="0" anchor="t" bIns="91425" lIns="91425" spcFirstLastPara="1" rIns="91425" wrap="square" tIns="91425">
            <a:noAutofit/>
          </a:bodyPr>
          <a:lstStyle/>
          <a:p>
            <a:pPr indent="0" lvl="0" marL="0" rtl="0">
              <a:spcBef>
                <a:spcPts val="0"/>
              </a:spcBef>
              <a:spcAft>
                <a:spcPts val="0"/>
              </a:spcAft>
              <a:buClr>
                <a:schemeClr val="dk1"/>
              </a:buClr>
              <a:buSzPts val="1100"/>
              <a:buFont typeface="Arial"/>
              <a:buNone/>
            </a:pPr>
            <a:r>
              <a:rPr lang="en-GB"/>
              <a:t>Mixed Methods</a:t>
            </a:r>
            <a:endParaRPr/>
          </a:p>
          <a:p>
            <a:pPr indent="-342900" lvl="0" marL="457200" rtl="0">
              <a:spcBef>
                <a:spcPts val="1600"/>
              </a:spcBef>
              <a:spcAft>
                <a:spcPts val="0"/>
              </a:spcAft>
              <a:buSzPts val="1800"/>
              <a:buAutoNum type="arabicPeriod"/>
            </a:pPr>
            <a:r>
              <a:rPr lang="en-GB"/>
              <a:t>Survey to gather a mixture of qualitative and quantitative data</a:t>
            </a:r>
            <a:endParaRPr/>
          </a:p>
          <a:p>
            <a:pPr indent="-342900" lvl="0" marL="457200" rtl="0">
              <a:spcBef>
                <a:spcPts val="1600"/>
              </a:spcBef>
              <a:spcAft>
                <a:spcPts val="0"/>
              </a:spcAft>
              <a:buSzPts val="1800"/>
              <a:buAutoNum type="arabicPeriod"/>
            </a:pPr>
            <a:r>
              <a:rPr lang="en-GB"/>
              <a:t>Semi-structured interviews to contextualise the survey data</a:t>
            </a:r>
            <a:endParaRPr/>
          </a:p>
          <a:p>
            <a:pPr indent="0" lvl="0" marL="0" rtl="0">
              <a:spcBef>
                <a:spcPts val="1600"/>
              </a:spcBef>
              <a:spcAft>
                <a:spcPts val="0"/>
              </a:spcAft>
              <a:buClr>
                <a:schemeClr val="dk1"/>
              </a:buClr>
              <a:buSzPts val="1100"/>
              <a:buFont typeface="Arial"/>
              <a:buNone/>
            </a:pPr>
            <a:r>
              <a:rPr lang="en-GB"/>
              <a:t>Survey Sample</a:t>
            </a:r>
            <a:endParaRPr/>
          </a:p>
          <a:p>
            <a:pPr indent="0" lvl="0" marL="0" rtl="0">
              <a:spcBef>
                <a:spcPts val="1600"/>
              </a:spcBef>
              <a:spcAft>
                <a:spcPts val="0"/>
              </a:spcAft>
              <a:buClr>
                <a:schemeClr val="dk1"/>
              </a:buClr>
              <a:buSzPts val="1100"/>
              <a:buFont typeface="Arial"/>
              <a:buNone/>
            </a:pPr>
            <a:r>
              <a:rPr lang="en-GB"/>
              <a:t>Circa. 600 officers</a:t>
            </a:r>
            <a:endParaRPr/>
          </a:p>
          <a:p>
            <a:pPr indent="0" lvl="0" marL="0" rtl="0">
              <a:spcBef>
                <a:spcPts val="1600"/>
              </a:spcBef>
              <a:spcAft>
                <a:spcPts val="0"/>
              </a:spcAft>
              <a:buClr>
                <a:schemeClr val="dk1"/>
              </a:buClr>
              <a:buSzPts val="1100"/>
              <a:buFont typeface="Arial"/>
              <a:buNone/>
            </a:pPr>
            <a:r>
              <a:rPr lang="en-GB"/>
              <a:t>Semi-Structured Interviews</a:t>
            </a:r>
            <a:endParaRPr/>
          </a:p>
          <a:p>
            <a:pPr indent="0" lvl="0" marL="0" rtl="0">
              <a:spcBef>
                <a:spcPts val="1600"/>
              </a:spcBef>
              <a:spcAft>
                <a:spcPts val="0"/>
              </a:spcAft>
              <a:buClr>
                <a:schemeClr val="dk1"/>
              </a:buClr>
              <a:buSzPts val="1100"/>
              <a:buFont typeface="Arial"/>
              <a:buNone/>
            </a:pPr>
            <a:r>
              <a:rPr lang="en-GB"/>
              <a:t>Ex-trainer and an officer with Strategic Oversight of Training</a:t>
            </a:r>
            <a:endParaRPr/>
          </a:p>
          <a:p>
            <a:pPr indent="0" lvl="0" marL="0" rtl="0">
              <a:spcBef>
                <a:spcPts val="1600"/>
              </a:spcBef>
              <a:spcAft>
                <a:spcPts val="0"/>
              </a:spcAft>
              <a:buClr>
                <a:schemeClr val="dk1"/>
              </a:buClr>
              <a:buSzPts val="1100"/>
              <a:buFont typeface="Arial"/>
              <a:buNone/>
            </a:pPr>
            <a:r>
              <a:t/>
            </a:r>
            <a:endParaRPr/>
          </a:p>
          <a:p>
            <a:pPr indent="0" lvl="0" marL="0">
              <a:spcBef>
                <a:spcPts val="1600"/>
              </a:spcBef>
              <a:spcAft>
                <a:spcPts val="1600"/>
              </a:spcAft>
              <a:buNone/>
            </a:pPr>
            <a:r>
              <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6" name="Shape 396"/>
        <p:cNvGrpSpPr/>
        <p:nvPr/>
      </p:nvGrpSpPr>
      <p:grpSpPr>
        <a:xfrm>
          <a:off x="0" y="0"/>
          <a:ext cx="0" cy="0"/>
          <a:chOff x="0" y="0"/>
          <a:chExt cx="0" cy="0"/>
        </a:xfrm>
      </p:grpSpPr>
      <p:sp>
        <p:nvSpPr>
          <p:cNvPr id="397" name="Shape 397"/>
          <p:cNvSpPr txBox="1"/>
          <p:nvPr>
            <p:ph type="title"/>
          </p:nvPr>
        </p:nvSpPr>
        <p:spPr>
          <a:xfrm>
            <a:off x="4906400" y="1203800"/>
            <a:ext cx="3925800" cy="36297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GB"/>
              <a:t>Evaluation of the role of the Digital Media Investigator in West Yorkshire Police</a:t>
            </a:r>
            <a:endParaRPr sz="2400"/>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1" name="Shape 401"/>
        <p:cNvGrpSpPr/>
        <p:nvPr/>
      </p:nvGrpSpPr>
      <p:grpSpPr>
        <a:xfrm>
          <a:off x="0" y="0"/>
          <a:ext cx="0" cy="0"/>
          <a:chOff x="0" y="0"/>
          <a:chExt cx="0" cy="0"/>
        </a:xfrm>
      </p:grpSpPr>
      <p:sp>
        <p:nvSpPr>
          <p:cNvPr id="402" name="Shape 402"/>
          <p:cNvSpPr txBox="1"/>
          <p:nvPr>
            <p:ph type="title"/>
          </p:nvPr>
        </p:nvSpPr>
        <p:spPr>
          <a:xfrm>
            <a:off x="311700" y="1431567"/>
            <a:ext cx="8520600" cy="7635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a:t>Aims</a:t>
            </a:r>
            <a:endParaRPr/>
          </a:p>
        </p:txBody>
      </p:sp>
      <p:sp>
        <p:nvSpPr>
          <p:cNvPr id="403" name="Shape 403"/>
          <p:cNvSpPr txBox="1"/>
          <p:nvPr>
            <p:ph idx="1" type="body"/>
          </p:nvPr>
        </p:nvSpPr>
        <p:spPr>
          <a:xfrm>
            <a:off x="311700" y="2213450"/>
            <a:ext cx="4159500" cy="4030800"/>
          </a:xfrm>
          <a:prstGeom prst="rect">
            <a:avLst/>
          </a:prstGeom>
        </p:spPr>
        <p:txBody>
          <a:bodyPr anchorCtr="0" anchor="t" bIns="91425" lIns="91425" spcFirstLastPara="1" rIns="91425" wrap="square" tIns="91425">
            <a:noAutofit/>
          </a:bodyPr>
          <a:lstStyle/>
          <a:p>
            <a:pPr indent="0" lvl="0" marL="0">
              <a:spcBef>
                <a:spcPts val="0"/>
              </a:spcBef>
              <a:spcAft>
                <a:spcPts val="0"/>
              </a:spcAft>
              <a:buClr>
                <a:schemeClr val="dk1"/>
              </a:buClr>
              <a:buSzPts val="1100"/>
              <a:buFont typeface="Arial"/>
              <a:buNone/>
            </a:pPr>
            <a:r>
              <a:rPr lang="en-GB"/>
              <a:t>Evaluate the role of Digital Media Investigators within West Yorkshire Police</a:t>
            </a:r>
            <a:endParaRPr/>
          </a:p>
          <a:p>
            <a:pPr indent="0" lvl="0" marL="0">
              <a:spcBef>
                <a:spcPts val="1600"/>
              </a:spcBef>
              <a:spcAft>
                <a:spcPts val="0"/>
              </a:spcAft>
              <a:buClr>
                <a:schemeClr val="dk1"/>
              </a:buClr>
              <a:buSzPts val="1100"/>
              <a:buFont typeface="Arial"/>
              <a:buNone/>
            </a:pPr>
            <a:r>
              <a:rPr lang="en-GB"/>
              <a:t>Identify any gaps between the DMI training, support and resources currently provided and what may be required</a:t>
            </a:r>
            <a:endParaRPr/>
          </a:p>
          <a:p>
            <a:pPr indent="0" lvl="0" marL="0">
              <a:spcBef>
                <a:spcPts val="1600"/>
              </a:spcBef>
              <a:spcAft>
                <a:spcPts val="0"/>
              </a:spcAft>
              <a:buClr>
                <a:schemeClr val="dk1"/>
              </a:buClr>
              <a:buSzPts val="1100"/>
              <a:buFont typeface="Arial"/>
              <a:buNone/>
            </a:pPr>
            <a:r>
              <a:rPr lang="en-GB"/>
              <a:t>Inform the force training school, WYP policy and the College of Policing.</a:t>
            </a:r>
            <a:endParaRPr/>
          </a:p>
          <a:p>
            <a:pPr indent="0" lvl="0" marL="0">
              <a:spcBef>
                <a:spcPts val="1600"/>
              </a:spcBef>
              <a:spcAft>
                <a:spcPts val="1600"/>
              </a:spcAft>
              <a:buNone/>
            </a:pPr>
            <a:r>
              <a:t/>
            </a:r>
            <a:endParaRPr/>
          </a:p>
        </p:txBody>
      </p:sp>
      <p:pic>
        <p:nvPicPr>
          <p:cNvPr id="404" name="Shape 404"/>
          <p:cNvPicPr preferRelativeResize="0"/>
          <p:nvPr/>
        </p:nvPicPr>
        <p:blipFill>
          <a:blip r:embed="rId3">
            <a:alphaModFix/>
          </a:blip>
          <a:stretch>
            <a:fillRect/>
          </a:stretch>
        </p:blipFill>
        <p:spPr>
          <a:xfrm>
            <a:off x="4830875" y="1969526"/>
            <a:ext cx="3648650" cy="2918925"/>
          </a:xfrm>
          <a:prstGeom prst="rect">
            <a:avLst/>
          </a:prstGeom>
          <a:noFill/>
          <a:ln>
            <a:noFill/>
          </a:ln>
        </p:spPr>
      </p:pic>
      <p:sp>
        <p:nvSpPr>
          <p:cNvPr id="405" name="Shape 405"/>
          <p:cNvSpPr txBox="1"/>
          <p:nvPr/>
        </p:nvSpPr>
        <p:spPr>
          <a:xfrm>
            <a:off x="5525650" y="4850025"/>
            <a:ext cx="3000000" cy="2124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GB" sz="800">
                <a:latin typeface="Cabin"/>
                <a:ea typeface="Cabin"/>
                <a:cs typeface="Cabin"/>
                <a:sym typeface="Cabin"/>
              </a:rPr>
              <a:t>"parallel lines" (CC BY-SA 2.0) by theilr</a:t>
            </a:r>
            <a:endParaRPr sz="800">
              <a:latin typeface="Cabin"/>
              <a:ea typeface="Cabin"/>
              <a:cs typeface="Cabin"/>
              <a:sym typeface="Cabin"/>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9" name="Shape 409"/>
        <p:cNvGrpSpPr/>
        <p:nvPr/>
      </p:nvGrpSpPr>
      <p:grpSpPr>
        <a:xfrm>
          <a:off x="0" y="0"/>
          <a:ext cx="0" cy="0"/>
          <a:chOff x="0" y="0"/>
          <a:chExt cx="0" cy="0"/>
        </a:xfrm>
      </p:grpSpPr>
      <p:sp>
        <p:nvSpPr>
          <p:cNvPr id="410" name="Shape 410"/>
          <p:cNvSpPr txBox="1"/>
          <p:nvPr>
            <p:ph type="title"/>
          </p:nvPr>
        </p:nvSpPr>
        <p:spPr>
          <a:xfrm>
            <a:off x="4906400" y="1203800"/>
            <a:ext cx="3925800" cy="36297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GB"/>
              <a:t>Characteristics of Victims of Cybercrime</a:t>
            </a:r>
            <a:endParaRPr/>
          </a:p>
          <a:p>
            <a:pPr indent="0" lvl="0" marL="0">
              <a:spcBef>
                <a:spcPts val="0"/>
              </a:spcBef>
              <a:spcAft>
                <a:spcPts val="0"/>
              </a:spcAft>
              <a:buNone/>
            </a:pPr>
            <a:r>
              <a:t/>
            </a:r>
            <a:endParaRPr sz="2400"/>
          </a:p>
          <a:p>
            <a:pPr indent="0" lvl="0" marL="0">
              <a:spcBef>
                <a:spcPts val="0"/>
              </a:spcBef>
              <a:spcAft>
                <a:spcPts val="0"/>
              </a:spcAft>
              <a:buClr>
                <a:schemeClr val="dk1"/>
              </a:buClr>
              <a:buSzPts val="1100"/>
              <a:buFont typeface="Arial"/>
              <a:buNone/>
            </a:pPr>
            <a:r>
              <a:t/>
            </a:r>
            <a:endParaRPr sz="2400"/>
          </a:p>
          <a:p>
            <a:pPr indent="0" lvl="0" marL="0" rtl="0">
              <a:spcBef>
                <a:spcPts val="0"/>
              </a:spcBef>
              <a:spcAft>
                <a:spcPts val="0"/>
              </a:spcAft>
              <a:buNone/>
            </a:pPr>
            <a:r>
              <a:rPr lang="en-GB" sz="2400"/>
              <a:t>Mohammad Shan-A-Khuda</a:t>
            </a:r>
            <a:endParaRPr sz="2400"/>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4" name="Shape 414"/>
        <p:cNvGrpSpPr/>
        <p:nvPr/>
      </p:nvGrpSpPr>
      <p:grpSpPr>
        <a:xfrm>
          <a:off x="0" y="0"/>
          <a:ext cx="0" cy="0"/>
          <a:chOff x="0" y="0"/>
          <a:chExt cx="0" cy="0"/>
        </a:xfrm>
      </p:grpSpPr>
      <p:sp>
        <p:nvSpPr>
          <p:cNvPr id="415" name="Shape 415"/>
          <p:cNvSpPr txBox="1"/>
          <p:nvPr>
            <p:ph type="title"/>
          </p:nvPr>
        </p:nvSpPr>
        <p:spPr>
          <a:xfrm>
            <a:off x="311700" y="1431567"/>
            <a:ext cx="8520600" cy="7635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a:t>Latent Class analysis and Cluster analysis</a:t>
            </a:r>
            <a:endParaRPr/>
          </a:p>
        </p:txBody>
      </p:sp>
      <p:sp>
        <p:nvSpPr>
          <p:cNvPr id="416" name="Shape 416"/>
          <p:cNvSpPr txBox="1"/>
          <p:nvPr>
            <p:ph idx="1" type="body"/>
          </p:nvPr>
        </p:nvSpPr>
        <p:spPr>
          <a:xfrm>
            <a:off x="311700" y="2213451"/>
            <a:ext cx="8520600" cy="4030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i="1" lang="en-GB" sz="1900"/>
              <a:t>“Latent class analysis can best be thought of as an “improved” cluster analysis, which uses statistical (rather than mathematical) methodology to construct the results. It is based on the statistical concept of Likelihood. Parameters are estimated for: Class profiles (the description of each class) and the size of each class. An important difference is that cases are not absolutely assigned to classes, but have a probability of membership for each class.”</a:t>
            </a:r>
            <a:r>
              <a:rPr lang="en-GB" sz="1900"/>
              <a:t>   </a:t>
            </a:r>
            <a:endParaRPr sz="1900"/>
          </a:p>
          <a:p>
            <a:pPr indent="0" lvl="0" marL="457200">
              <a:spcBef>
                <a:spcPts val="1600"/>
              </a:spcBef>
              <a:spcAft>
                <a:spcPts val="0"/>
              </a:spcAft>
              <a:buNone/>
            </a:pPr>
            <a:r>
              <a:rPr lang="en-GB" sz="1900"/>
              <a:t>- Professor Brian Francis, Workshop on Methods for Analysing Crime Data on 18th and 19th May 2016 at Lancaster University</a:t>
            </a:r>
            <a:endParaRPr sz="1900"/>
          </a:p>
          <a:p>
            <a:pPr indent="0" lvl="0" marL="0">
              <a:spcBef>
                <a:spcPts val="1600"/>
              </a:spcBef>
              <a:spcAft>
                <a:spcPts val="0"/>
              </a:spcAft>
              <a:buNone/>
            </a:pPr>
            <a:r>
              <a:rPr lang="en-GB" sz="1900"/>
              <a:t>                                                             </a:t>
            </a:r>
            <a:endParaRPr sz="1900"/>
          </a:p>
          <a:p>
            <a:pPr indent="0" lvl="0" marL="0">
              <a:spcBef>
                <a:spcPts val="1600"/>
              </a:spcBef>
              <a:spcAft>
                <a:spcPts val="0"/>
              </a:spcAft>
              <a:buNone/>
            </a:pPr>
            <a:r>
              <a:t/>
            </a:r>
            <a:endParaRPr sz="1900"/>
          </a:p>
          <a:p>
            <a:pPr indent="0" lvl="0" marL="0">
              <a:spcBef>
                <a:spcPts val="1600"/>
              </a:spcBef>
              <a:spcAft>
                <a:spcPts val="0"/>
              </a:spcAft>
              <a:buNone/>
            </a:pPr>
            <a:r>
              <a:t/>
            </a:r>
            <a:endParaRPr/>
          </a:p>
          <a:p>
            <a:pPr indent="0" lvl="0" marL="0">
              <a:spcBef>
                <a:spcPts val="1600"/>
              </a:spcBef>
              <a:spcAft>
                <a:spcPts val="1600"/>
              </a:spcAft>
              <a:buNone/>
            </a:pPr>
            <a:r>
              <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0" name="Shape 420"/>
        <p:cNvGrpSpPr/>
        <p:nvPr/>
      </p:nvGrpSpPr>
      <p:grpSpPr>
        <a:xfrm>
          <a:off x="0" y="0"/>
          <a:ext cx="0" cy="0"/>
          <a:chOff x="0" y="0"/>
          <a:chExt cx="0" cy="0"/>
        </a:xfrm>
      </p:grpSpPr>
      <p:sp>
        <p:nvSpPr>
          <p:cNvPr id="421" name="Shape 421"/>
          <p:cNvSpPr txBox="1"/>
          <p:nvPr>
            <p:ph type="title"/>
          </p:nvPr>
        </p:nvSpPr>
        <p:spPr>
          <a:xfrm>
            <a:off x="311700" y="1314575"/>
            <a:ext cx="8520600" cy="458400"/>
          </a:xfrm>
          <a:prstGeom prst="rect">
            <a:avLst/>
          </a:prstGeom>
        </p:spPr>
        <p:txBody>
          <a:bodyPr anchorCtr="0" anchor="t" bIns="91425" lIns="91425" spcFirstLastPara="1" rIns="91425" wrap="square" tIns="91425">
            <a:noAutofit/>
          </a:bodyPr>
          <a:lstStyle/>
          <a:p>
            <a:pPr indent="0" lvl="0" marL="0" rtl="0">
              <a:spcBef>
                <a:spcPts val="0"/>
              </a:spcBef>
              <a:spcAft>
                <a:spcPts val="0"/>
              </a:spcAft>
              <a:buClr>
                <a:schemeClr val="dk1"/>
              </a:buClr>
              <a:buSzPts val="1100"/>
              <a:buFont typeface="Arial"/>
              <a:buNone/>
            </a:pPr>
            <a:r>
              <a:rPr lang="en-GB"/>
              <a:t>The Dataset</a:t>
            </a:r>
            <a:endParaRPr/>
          </a:p>
        </p:txBody>
      </p:sp>
      <p:sp>
        <p:nvSpPr>
          <p:cNvPr id="422" name="Shape 422"/>
          <p:cNvSpPr txBox="1"/>
          <p:nvPr>
            <p:ph idx="1" type="body"/>
          </p:nvPr>
        </p:nvSpPr>
        <p:spPr>
          <a:xfrm>
            <a:off x="311700" y="1888850"/>
            <a:ext cx="8832300" cy="42036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GB"/>
              <a:t>Time period: 01/07/2014 to 30/06/2016</a:t>
            </a:r>
            <a:endParaRPr/>
          </a:p>
          <a:p>
            <a:pPr indent="0" lvl="0" marL="0">
              <a:spcBef>
                <a:spcPts val="1600"/>
              </a:spcBef>
              <a:spcAft>
                <a:spcPts val="0"/>
              </a:spcAft>
              <a:buNone/>
            </a:pPr>
            <a:r>
              <a:t/>
            </a:r>
            <a:endParaRPr/>
          </a:p>
          <a:p>
            <a:pPr indent="0" lvl="0" marL="0" rtl="0">
              <a:spcBef>
                <a:spcPts val="1600"/>
              </a:spcBef>
              <a:spcAft>
                <a:spcPts val="0"/>
              </a:spcAft>
              <a:buNone/>
            </a:pPr>
            <a:r>
              <a:rPr lang="en-GB"/>
              <a:t>Total cases recorded: 7,364 and Total cases included in the final analysis: 4,092 (Deletion of missing Gender and Age)</a:t>
            </a:r>
            <a:endParaRPr/>
          </a:p>
          <a:p>
            <a:pPr indent="0" lvl="0" marL="0">
              <a:spcBef>
                <a:spcPts val="1600"/>
              </a:spcBef>
              <a:spcAft>
                <a:spcPts val="0"/>
              </a:spcAft>
              <a:buClr>
                <a:schemeClr val="dk1"/>
              </a:buClr>
              <a:buSzPts val="1100"/>
              <a:buFont typeface="Arial"/>
              <a:buNone/>
            </a:pPr>
            <a:r>
              <a:t/>
            </a:r>
            <a:endParaRPr/>
          </a:p>
          <a:p>
            <a:pPr indent="0" lvl="0" marL="0" rtl="0">
              <a:spcBef>
                <a:spcPts val="1600"/>
              </a:spcBef>
              <a:spcAft>
                <a:spcPts val="0"/>
              </a:spcAft>
              <a:buClr>
                <a:schemeClr val="dk1"/>
              </a:buClr>
              <a:buSzPts val="1100"/>
              <a:buFont typeface="Arial"/>
              <a:buNone/>
            </a:pPr>
            <a:r>
              <a:rPr lang="en-GB"/>
              <a:t>Data sources: West Yorkshire Police datasets, linked with external data sources, such as Census 2011</a:t>
            </a:r>
            <a:endParaRPr/>
          </a:p>
          <a:p>
            <a:pPr indent="0" lvl="0" marL="0" rtl="0">
              <a:spcBef>
                <a:spcPts val="1600"/>
              </a:spcBef>
              <a:spcAft>
                <a:spcPts val="160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4" name="Shape 124"/>
        <p:cNvGrpSpPr/>
        <p:nvPr/>
      </p:nvGrpSpPr>
      <p:grpSpPr>
        <a:xfrm>
          <a:off x="0" y="0"/>
          <a:ext cx="0" cy="0"/>
          <a:chOff x="0" y="0"/>
          <a:chExt cx="0" cy="0"/>
        </a:xfrm>
      </p:grpSpPr>
      <p:sp>
        <p:nvSpPr>
          <p:cNvPr id="125" name="Shape 125"/>
          <p:cNvSpPr txBox="1"/>
          <p:nvPr>
            <p:ph type="title"/>
          </p:nvPr>
        </p:nvSpPr>
        <p:spPr>
          <a:xfrm>
            <a:off x="311700" y="1431567"/>
            <a:ext cx="8520600" cy="7635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GB"/>
              <a:t>Attackers</a:t>
            </a:r>
            <a:endParaRPr/>
          </a:p>
        </p:txBody>
      </p:sp>
      <p:sp>
        <p:nvSpPr>
          <p:cNvPr id="126" name="Shape 126"/>
          <p:cNvSpPr txBox="1"/>
          <p:nvPr>
            <p:ph idx="1" type="body"/>
          </p:nvPr>
        </p:nvSpPr>
        <p:spPr>
          <a:xfrm>
            <a:off x="311700" y="2213451"/>
            <a:ext cx="8520600" cy="4030800"/>
          </a:xfrm>
          <a:prstGeom prst="rect">
            <a:avLst/>
          </a:prstGeom>
        </p:spPr>
        <p:txBody>
          <a:bodyPr anchorCtr="0" anchor="t" bIns="91425" lIns="91425" spcFirstLastPara="1" rIns="91425" wrap="square" tIns="91425">
            <a:noAutofit/>
          </a:bodyPr>
          <a:lstStyle/>
          <a:p>
            <a:pPr indent="0" lvl="0" marL="0">
              <a:spcBef>
                <a:spcPts val="0"/>
              </a:spcBef>
              <a:spcAft>
                <a:spcPts val="0"/>
              </a:spcAft>
              <a:buClr>
                <a:schemeClr val="dk1"/>
              </a:buClr>
              <a:buSzPts val="1100"/>
              <a:buFont typeface="Arial"/>
              <a:buNone/>
            </a:pPr>
            <a:r>
              <a:rPr lang="en-GB"/>
              <a:t>Because they can</a:t>
            </a:r>
            <a:endParaRPr/>
          </a:p>
          <a:p>
            <a:pPr indent="0" lvl="0" marL="0">
              <a:spcBef>
                <a:spcPts val="1600"/>
              </a:spcBef>
              <a:spcAft>
                <a:spcPts val="0"/>
              </a:spcAft>
              <a:buClr>
                <a:schemeClr val="dk1"/>
              </a:buClr>
              <a:buSzPts val="1100"/>
              <a:buFont typeface="Arial"/>
              <a:buNone/>
            </a:pPr>
            <a:r>
              <a:rPr lang="en-GB"/>
              <a:t>Organised crime</a:t>
            </a:r>
            <a:endParaRPr/>
          </a:p>
          <a:p>
            <a:pPr indent="0" lvl="0" marL="0">
              <a:spcBef>
                <a:spcPts val="1600"/>
              </a:spcBef>
              <a:spcAft>
                <a:spcPts val="0"/>
              </a:spcAft>
              <a:buClr>
                <a:schemeClr val="dk1"/>
              </a:buClr>
              <a:buSzPts val="1100"/>
              <a:buFont typeface="Arial"/>
              <a:buNone/>
            </a:pPr>
            <a:r>
              <a:rPr lang="en-GB"/>
              <a:t>Financially motivated</a:t>
            </a:r>
            <a:endParaRPr/>
          </a:p>
          <a:p>
            <a:pPr indent="0" lvl="0" marL="0">
              <a:spcBef>
                <a:spcPts val="1600"/>
              </a:spcBef>
              <a:spcAft>
                <a:spcPts val="0"/>
              </a:spcAft>
              <a:buClr>
                <a:schemeClr val="dk1"/>
              </a:buClr>
              <a:buSzPts val="1100"/>
              <a:buFont typeface="Arial"/>
              <a:buNone/>
            </a:pPr>
            <a:r>
              <a:rPr lang="en-GB"/>
              <a:t>Corporate espionage (gather information)</a:t>
            </a:r>
            <a:endParaRPr/>
          </a:p>
          <a:p>
            <a:pPr indent="0" lvl="0" marL="0">
              <a:spcBef>
                <a:spcPts val="1600"/>
              </a:spcBef>
              <a:spcAft>
                <a:spcPts val="0"/>
              </a:spcAft>
              <a:buNone/>
            </a:pPr>
            <a:r>
              <a:rPr lang="en-GB"/>
              <a:t>Insider threats (disgruntled employees)</a:t>
            </a:r>
            <a:endParaRPr/>
          </a:p>
          <a:p>
            <a:pPr indent="0" lvl="0" marL="0">
              <a:spcBef>
                <a:spcPts val="1600"/>
              </a:spcBef>
              <a:spcAft>
                <a:spcPts val="0"/>
              </a:spcAft>
              <a:buNone/>
            </a:pPr>
            <a:r>
              <a:rPr lang="en-GB"/>
              <a:t>Hacktivists</a:t>
            </a:r>
            <a:endParaRPr/>
          </a:p>
          <a:p>
            <a:pPr indent="0" lvl="0" marL="0">
              <a:spcBef>
                <a:spcPts val="1600"/>
              </a:spcBef>
              <a:spcAft>
                <a:spcPts val="0"/>
              </a:spcAft>
              <a:buNone/>
            </a:pPr>
            <a:r>
              <a:rPr lang="en-GB"/>
              <a:t>Botnet operators</a:t>
            </a:r>
            <a:endParaRPr/>
          </a:p>
          <a:p>
            <a:pPr indent="0" lvl="0" marL="0">
              <a:spcBef>
                <a:spcPts val="1600"/>
              </a:spcBef>
              <a:spcAft>
                <a:spcPts val="0"/>
              </a:spcAft>
              <a:buNone/>
            </a:pPr>
            <a:r>
              <a:rPr lang="en-GB"/>
              <a:t>Government sponsored attacks</a:t>
            </a:r>
            <a:endParaRPr/>
          </a:p>
          <a:p>
            <a:pPr indent="0" lvl="0" marL="0">
              <a:spcBef>
                <a:spcPts val="1600"/>
              </a:spcBef>
              <a:spcAft>
                <a:spcPts val="0"/>
              </a:spcAft>
              <a:buNone/>
            </a:pPr>
            <a:r>
              <a:t/>
            </a:r>
            <a:endParaRPr/>
          </a:p>
          <a:p>
            <a:pPr indent="0" lvl="0" marL="0">
              <a:spcBef>
                <a:spcPts val="1600"/>
              </a:spcBef>
              <a:spcAft>
                <a:spcPts val="0"/>
              </a:spcAft>
              <a:buClr>
                <a:schemeClr val="dk1"/>
              </a:buClr>
              <a:buSzPts val="1100"/>
              <a:buFont typeface="Arial"/>
              <a:buNone/>
            </a:pPr>
            <a:r>
              <a:t/>
            </a:r>
            <a:endParaRPr/>
          </a:p>
          <a:p>
            <a:pPr indent="0" lvl="0" marL="0" rtl="0">
              <a:spcBef>
                <a:spcPts val="1600"/>
              </a:spcBef>
              <a:spcAft>
                <a:spcPts val="160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130" name="Shape 130"/>
        <p:cNvGrpSpPr/>
        <p:nvPr/>
      </p:nvGrpSpPr>
      <p:grpSpPr>
        <a:xfrm>
          <a:off x="0" y="0"/>
          <a:ext cx="0" cy="0"/>
          <a:chOff x="0" y="0"/>
          <a:chExt cx="0" cy="0"/>
        </a:xfrm>
      </p:grpSpPr>
      <p:sp>
        <p:nvSpPr>
          <p:cNvPr id="131" name="Shape 131"/>
          <p:cNvSpPr txBox="1"/>
          <p:nvPr/>
        </p:nvSpPr>
        <p:spPr>
          <a:xfrm>
            <a:off x="0" y="2834700"/>
            <a:ext cx="9144000" cy="1188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3600">
                <a:solidFill>
                  <a:srgbClr val="FFFFFF"/>
                </a:solidFill>
              </a:rPr>
              <a:t>Security is hard to get right</a:t>
            </a:r>
            <a:endParaRPr sz="3600">
              <a:solidFill>
                <a:srgbClr val="FFFFFF"/>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5" name="Shape 135"/>
        <p:cNvGrpSpPr/>
        <p:nvPr/>
      </p:nvGrpSpPr>
      <p:grpSpPr>
        <a:xfrm>
          <a:off x="0" y="0"/>
          <a:ext cx="0" cy="0"/>
          <a:chOff x="0" y="0"/>
          <a:chExt cx="0" cy="0"/>
        </a:xfrm>
      </p:grpSpPr>
      <p:pic>
        <p:nvPicPr>
          <p:cNvPr id="136" name="Shape 136"/>
          <p:cNvPicPr preferRelativeResize="0"/>
          <p:nvPr/>
        </p:nvPicPr>
        <p:blipFill>
          <a:blip r:embed="rId3">
            <a:alphaModFix/>
          </a:blip>
          <a:stretch>
            <a:fillRect/>
          </a:stretch>
        </p:blipFill>
        <p:spPr>
          <a:xfrm>
            <a:off x="0" y="1374900"/>
            <a:ext cx="9144000" cy="5538767"/>
          </a:xfrm>
          <a:prstGeom prst="rect">
            <a:avLst/>
          </a:prstGeom>
          <a:noFill/>
          <a:ln>
            <a:noFill/>
          </a:ln>
        </p:spPr>
      </p:pic>
      <p:pic>
        <p:nvPicPr>
          <p:cNvPr id="137" name="Shape 137"/>
          <p:cNvPicPr preferRelativeResize="0"/>
          <p:nvPr/>
        </p:nvPicPr>
        <p:blipFill>
          <a:blip r:embed="rId4">
            <a:alphaModFix/>
          </a:blip>
          <a:stretch>
            <a:fillRect/>
          </a:stretch>
        </p:blipFill>
        <p:spPr>
          <a:xfrm>
            <a:off x="2162475" y="3225475"/>
            <a:ext cx="4929101" cy="957900"/>
          </a:xfrm>
          <a:prstGeom prst="rect">
            <a:avLst/>
          </a:prstGeom>
          <a:noFill/>
          <a:ln>
            <a:noFill/>
          </a:ln>
        </p:spPr>
      </p:pic>
      <p:pic>
        <p:nvPicPr>
          <p:cNvPr id="138" name="Shape 138"/>
          <p:cNvPicPr preferRelativeResize="0"/>
          <p:nvPr/>
        </p:nvPicPr>
        <p:blipFill>
          <a:blip r:embed="rId5">
            <a:alphaModFix/>
          </a:blip>
          <a:stretch>
            <a:fillRect/>
          </a:stretch>
        </p:blipFill>
        <p:spPr>
          <a:xfrm>
            <a:off x="3080825" y="1747200"/>
            <a:ext cx="1543500" cy="1576949"/>
          </a:xfrm>
          <a:prstGeom prst="rect">
            <a:avLst/>
          </a:prstGeom>
          <a:noFill/>
          <a:ln>
            <a:noFill/>
          </a:ln>
        </p:spPr>
      </p:pic>
      <p:pic>
        <p:nvPicPr>
          <p:cNvPr id="139" name="Shape 139"/>
          <p:cNvPicPr preferRelativeResize="0"/>
          <p:nvPr/>
        </p:nvPicPr>
        <p:blipFill>
          <a:blip r:embed="rId6">
            <a:alphaModFix/>
          </a:blip>
          <a:stretch>
            <a:fillRect/>
          </a:stretch>
        </p:blipFill>
        <p:spPr>
          <a:xfrm>
            <a:off x="5151850" y="4024550"/>
            <a:ext cx="1407150" cy="731725"/>
          </a:xfrm>
          <a:prstGeom prst="rect">
            <a:avLst/>
          </a:prstGeom>
          <a:noFill/>
          <a:ln>
            <a:noFill/>
          </a:ln>
        </p:spPr>
      </p:pic>
      <p:pic>
        <p:nvPicPr>
          <p:cNvPr id="140" name="Shape 140"/>
          <p:cNvPicPr preferRelativeResize="0"/>
          <p:nvPr/>
        </p:nvPicPr>
        <p:blipFill>
          <a:blip r:embed="rId7">
            <a:alphaModFix/>
          </a:blip>
          <a:stretch>
            <a:fillRect/>
          </a:stretch>
        </p:blipFill>
        <p:spPr>
          <a:xfrm>
            <a:off x="6365100" y="5846432"/>
            <a:ext cx="3090350" cy="672150"/>
          </a:xfrm>
          <a:prstGeom prst="rect">
            <a:avLst/>
          </a:prstGeom>
          <a:noFill/>
          <a:ln>
            <a:noFill/>
          </a:ln>
        </p:spPr>
      </p:pic>
      <p:pic>
        <p:nvPicPr>
          <p:cNvPr id="141" name="Shape 141"/>
          <p:cNvPicPr preferRelativeResize="0"/>
          <p:nvPr/>
        </p:nvPicPr>
        <p:blipFill>
          <a:blip r:embed="rId8">
            <a:alphaModFix/>
          </a:blip>
          <a:stretch>
            <a:fillRect/>
          </a:stretch>
        </p:blipFill>
        <p:spPr>
          <a:xfrm>
            <a:off x="1484822" y="4933250"/>
            <a:ext cx="631076" cy="630449"/>
          </a:xfrm>
          <a:prstGeom prst="rect">
            <a:avLst/>
          </a:prstGeom>
          <a:noFill/>
          <a:ln>
            <a:noFill/>
          </a:ln>
        </p:spPr>
      </p:pic>
      <p:pic>
        <p:nvPicPr>
          <p:cNvPr id="142" name="Shape 142"/>
          <p:cNvPicPr preferRelativeResize="0"/>
          <p:nvPr/>
        </p:nvPicPr>
        <p:blipFill>
          <a:blip r:embed="rId9">
            <a:alphaModFix/>
          </a:blip>
          <a:stretch>
            <a:fillRect/>
          </a:stretch>
        </p:blipFill>
        <p:spPr>
          <a:xfrm>
            <a:off x="5260800" y="1374900"/>
            <a:ext cx="2292545" cy="630450"/>
          </a:xfrm>
          <a:prstGeom prst="rect">
            <a:avLst/>
          </a:prstGeom>
          <a:noFill/>
          <a:ln>
            <a:noFill/>
          </a:ln>
        </p:spPr>
      </p:pic>
      <p:pic>
        <p:nvPicPr>
          <p:cNvPr id="143" name="Shape 143"/>
          <p:cNvPicPr preferRelativeResize="0"/>
          <p:nvPr/>
        </p:nvPicPr>
        <p:blipFill>
          <a:blip r:embed="rId10">
            <a:alphaModFix/>
          </a:blip>
          <a:stretch>
            <a:fillRect/>
          </a:stretch>
        </p:blipFill>
        <p:spPr>
          <a:xfrm>
            <a:off x="788275" y="2227789"/>
            <a:ext cx="2292550" cy="1521107"/>
          </a:xfrm>
          <a:prstGeom prst="rect">
            <a:avLst/>
          </a:prstGeom>
          <a:noFill/>
          <a:ln>
            <a:noFill/>
          </a:ln>
        </p:spPr>
      </p:pic>
      <p:pic>
        <p:nvPicPr>
          <p:cNvPr id="144" name="Shape 144"/>
          <p:cNvPicPr preferRelativeResize="0"/>
          <p:nvPr/>
        </p:nvPicPr>
        <p:blipFill>
          <a:blip r:embed="rId11">
            <a:alphaModFix/>
          </a:blip>
          <a:stretch>
            <a:fillRect/>
          </a:stretch>
        </p:blipFill>
        <p:spPr>
          <a:xfrm>
            <a:off x="6367825" y="5015418"/>
            <a:ext cx="1960671" cy="73172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148" name="Shape 148"/>
        <p:cNvGrpSpPr/>
        <p:nvPr/>
      </p:nvGrpSpPr>
      <p:grpSpPr>
        <a:xfrm>
          <a:off x="0" y="0"/>
          <a:ext cx="0" cy="0"/>
          <a:chOff x="0" y="0"/>
          <a:chExt cx="0" cy="0"/>
        </a:xfrm>
      </p:grpSpPr>
      <p:sp>
        <p:nvSpPr>
          <p:cNvPr id="149" name="Shape 149"/>
          <p:cNvSpPr txBox="1"/>
          <p:nvPr/>
        </p:nvSpPr>
        <p:spPr>
          <a:xfrm>
            <a:off x="0" y="2834700"/>
            <a:ext cx="9144000" cy="1188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3600">
                <a:solidFill>
                  <a:srgbClr val="FFFFFF"/>
                </a:solidFill>
              </a:rPr>
              <a:t>Security can be fun</a:t>
            </a:r>
            <a:endParaRPr sz="3600">
              <a:solidFill>
                <a:srgbClr val="FFFFFF"/>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153" name="Shape 153"/>
        <p:cNvGrpSpPr/>
        <p:nvPr/>
      </p:nvGrpSpPr>
      <p:grpSpPr>
        <a:xfrm>
          <a:off x="0" y="0"/>
          <a:ext cx="0" cy="0"/>
          <a:chOff x="0" y="0"/>
          <a:chExt cx="0" cy="0"/>
        </a:xfrm>
      </p:grpSpPr>
      <p:pic>
        <p:nvPicPr>
          <p:cNvPr id="154" name="Shape 154"/>
          <p:cNvPicPr preferRelativeResize="0"/>
          <p:nvPr/>
        </p:nvPicPr>
        <p:blipFill>
          <a:blip r:embed="rId3">
            <a:alphaModFix/>
          </a:blip>
          <a:stretch>
            <a:fillRect/>
          </a:stretch>
        </p:blipFill>
        <p:spPr>
          <a:xfrm>
            <a:off x="1790700" y="1343025"/>
            <a:ext cx="5562600" cy="41719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